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9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266.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tags" Target="../tags/tag13.xml" /><Relationship Id="rId14" Type="http://schemas.openxmlformats.org/officeDocument/2006/relationships/tags" Target="../tags/tag14.xml" /><Relationship Id="rId15" Type="http://schemas.openxmlformats.org/officeDocument/2006/relationships/slideMaster" Target="../slideMasters/slideMaster2.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5.xml" /><Relationship Id="rId10" Type="http://schemas.openxmlformats.org/officeDocument/2006/relationships/slideMaster" Target="../slideMasters/slideMaster2.xml" /><Relationship Id="rId2" Type="http://schemas.openxmlformats.org/officeDocument/2006/relationships/tags" Target="../tags/tag16.xml" /><Relationship Id="rId3" Type="http://schemas.openxmlformats.org/officeDocument/2006/relationships/tags" Target="../tags/tag17.xml" /><Relationship Id="rId4" Type="http://schemas.openxmlformats.org/officeDocument/2006/relationships/tags" Target="../tags/tag18.xml" /><Relationship Id="rId5" Type="http://schemas.openxmlformats.org/officeDocument/2006/relationships/tags" Target="../tags/tag19.xml" /><Relationship Id="rId6" Type="http://schemas.openxmlformats.org/officeDocument/2006/relationships/tags" Target="../tags/tag20.xml" /><Relationship Id="rId7" Type="http://schemas.openxmlformats.org/officeDocument/2006/relationships/tags" Target="../tags/tag21.xml" /><Relationship Id="rId8" Type="http://schemas.openxmlformats.org/officeDocument/2006/relationships/tags" Target="../tags/tag22.xml" /><Relationship Id="rId9" Type="http://schemas.openxmlformats.org/officeDocument/2006/relationships/tags" Target="../tags/tag23.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24.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9.xml" /><Relationship Id="rId10" Type="http://schemas.openxmlformats.org/officeDocument/2006/relationships/tags" Target="../tags/tag38.xml" /><Relationship Id="rId11" Type="http://schemas.openxmlformats.org/officeDocument/2006/relationships/tags" Target="../tags/tag39.xml" /><Relationship Id="rId12" Type="http://schemas.openxmlformats.org/officeDocument/2006/relationships/tags" Target="../tags/tag40.xml" /><Relationship Id="rId13" Type="http://schemas.openxmlformats.org/officeDocument/2006/relationships/tags" Target="../tags/tag41.xml" /><Relationship Id="rId14" Type="http://schemas.openxmlformats.org/officeDocument/2006/relationships/slideMaster" Target="../slideMasters/slideMaster2.xml" /><Relationship Id="rId2" Type="http://schemas.openxmlformats.org/officeDocument/2006/relationships/tags" Target="../tags/tag30.xml" /><Relationship Id="rId3" Type="http://schemas.openxmlformats.org/officeDocument/2006/relationships/tags" Target="../tags/tag31.xml" /><Relationship Id="rId4" Type="http://schemas.openxmlformats.org/officeDocument/2006/relationships/tags" Target="../tags/tag32.xml" /><Relationship Id="rId5" Type="http://schemas.openxmlformats.org/officeDocument/2006/relationships/tags" Target="../tags/tag33.xml"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tags" Target="../tags/tag36.xml" /><Relationship Id="rId9" Type="http://schemas.openxmlformats.org/officeDocument/2006/relationships/tags" Target="../tags/tag37.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42.xml" /><Relationship Id="rId10" Type="http://schemas.openxmlformats.org/officeDocument/2006/relationships/tags" Target="../tags/tag51.xml" /><Relationship Id="rId11" Type="http://schemas.openxmlformats.org/officeDocument/2006/relationships/slideMaster" Target="../slideMasters/slideMaster2.xml" /><Relationship Id="rId2" Type="http://schemas.openxmlformats.org/officeDocument/2006/relationships/tags" Target="../tags/tag43.xml" /><Relationship Id="rId3" Type="http://schemas.openxmlformats.org/officeDocument/2006/relationships/tags" Target="../tags/tag44.xml" /><Relationship Id="rId4" Type="http://schemas.openxmlformats.org/officeDocument/2006/relationships/tags" Target="../tags/tag45.xml" /><Relationship Id="rId5" Type="http://schemas.openxmlformats.org/officeDocument/2006/relationships/tags" Target="../tags/tag46.xml" /><Relationship Id="rId6" Type="http://schemas.openxmlformats.org/officeDocument/2006/relationships/tags" Target="../tags/tag47.xml" /><Relationship Id="rId7" Type="http://schemas.openxmlformats.org/officeDocument/2006/relationships/tags" Target="../tags/tag48.xml" /><Relationship Id="rId8" Type="http://schemas.openxmlformats.org/officeDocument/2006/relationships/tags" Target="../tags/tag49.xml" /><Relationship Id="rId9" Type="http://schemas.openxmlformats.org/officeDocument/2006/relationships/tags" Target="../tags/tag50.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52.xml" /><Relationship Id="rId10" Type="http://schemas.openxmlformats.org/officeDocument/2006/relationships/tags" Target="../tags/tag61.xml" /><Relationship Id="rId11" Type="http://schemas.openxmlformats.org/officeDocument/2006/relationships/tags" Target="../tags/tag62.xml" /><Relationship Id="rId12" Type="http://schemas.openxmlformats.org/officeDocument/2006/relationships/tags" Target="../tags/tag63.xml" /><Relationship Id="rId13" Type="http://schemas.openxmlformats.org/officeDocument/2006/relationships/slideMaster" Target="../slideMasters/slideMaster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tags" Target="../tags/tag57.xml" /><Relationship Id="rId7" Type="http://schemas.openxmlformats.org/officeDocument/2006/relationships/tags" Target="../tags/tag58.xml" /><Relationship Id="rId8" Type="http://schemas.openxmlformats.org/officeDocument/2006/relationships/tags" Target="../tags/tag59.xml" /><Relationship Id="rId9" Type="http://schemas.openxmlformats.org/officeDocument/2006/relationships/tags" Target="../tags/tag60.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tags" Target="../tags/tag70.xml" /><Relationship Id="rId8" Type="http://schemas.openxmlformats.org/officeDocument/2006/relationships/tags" Target="../tags/tag71.xml" /><Relationship Id="rId9"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72.xml" /><Relationship Id="rId2" Type="http://schemas.openxmlformats.org/officeDocument/2006/relationships/tags" Target="../tags/tag73.xml" /><Relationship Id="rId3" Type="http://schemas.openxmlformats.org/officeDocument/2006/relationships/tags" Target="../tags/tag74.xml" /><Relationship Id="rId4" Type="http://schemas.openxmlformats.org/officeDocument/2006/relationships/tags" Target="../tags/tag75.xml" /><Relationship Id="rId5" Type="http://schemas.openxmlformats.org/officeDocument/2006/relationships/tags" Target="../tags/tag76.xml" /><Relationship Id="rId6" Type="http://schemas.openxmlformats.org/officeDocument/2006/relationships/tags" Target="../tags/tag77.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78.xml" /><Relationship Id="rId2" Type="http://schemas.openxmlformats.org/officeDocument/2006/relationships/tags" Target="../tags/tag79.xml" /><Relationship Id="rId3" Type="http://schemas.openxmlformats.org/officeDocument/2006/relationships/tags" Target="../tags/tag80.xml" /><Relationship Id="rId4" Type="http://schemas.openxmlformats.org/officeDocument/2006/relationships/tags" Target="../tags/tag81.xml" /><Relationship Id="rId5" Type="http://schemas.openxmlformats.org/officeDocument/2006/relationships/tags" Target="../tags/tag82.xml" /><Relationship Id="rId6" Type="http://schemas.openxmlformats.org/officeDocument/2006/relationships/tags" Target="../tags/tag83.xml" /><Relationship Id="rId7" Type="http://schemas.openxmlformats.org/officeDocument/2006/relationships/tags" Target="../tags/tag84.xml" /><Relationship Id="rId8"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85.xml" /><Relationship Id="rId10" Type="http://schemas.openxmlformats.org/officeDocument/2006/relationships/slideMaster" Target="../slideMasters/slideMaster2.xml" /><Relationship Id="rId2" Type="http://schemas.openxmlformats.org/officeDocument/2006/relationships/tags" Target="../tags/tag86.xml" /><Relationship Id="rId3" Type="http://schemas.openxmlformats.org/officeDocument/2006/relationships/tags" Target="../tags/tag87.xml" /><Relationship Id="rId4" Type="http://schemas.openxmlformats.org/officeDocument/2006/relationships/tags" Target="../tags/tag88.xml" /><Relationship Id="rId5" Type="http://schemas.openxmlformats.org/officeDocument/2006/relationships/tags" Target="../tags/tag89.xml"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tags" Target="../tags/tag93.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94.xml" /><Relationship Id="rId10" Type="http://schemas.openxmlformats.org/officeDocument/2006/relationships/tags" Target="../tags/tag103.xml" /><Relationship Id="rId11" Type="http://schemas.openxmlformats.org/officeDocument/2006/relationships/tags" Target="../tags/tag104.xml" /><Relationship Id="rId12" Type="http://schemas.openxmlformats.org/officeDocument/2006/relationships/tags" Target="../tags/tag105.xml" /><Relationship Id="rId13" Type="http://schemas.openxmlformats.org/officeDocument/2006/relationships/tags" Target="../tags/tag106.xml" /><Relationship Id="rId14" Type="http://schemas.openxmlformats.org/officeDocument/2006/relationships/slideMaster" Target="../slideMasters/slideMaster2.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tags" Target="../tags/tag101.xml" /><Relationship Id="rId9" Type="http://schemas.openxmlformats.org/officeDocument/2006/relationships/tags" Target="../tags/tag10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5A4CCE5-B3B9-4429-98DE-7570EE8B33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A3962F-3923-4AF2-AB55-2183B698A5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FFD36B1-B818-4DF4-B93A-2969909E52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DD616C8-A2D5-4F81-ACDD-51126C4C0F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2842D12-000C-4A80-A7B3-EA2B58D1AA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F13476E-8693-4886-A439-7079319EC00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93D93D9-A74E-45FC-9627-0E851A51643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E7D7AF-2659-4ADB-90C1-D5D9AD2D57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C9C1E3-28D7-4B8D-BA89-17F6CDD00A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4BE490-23AF-4839-B410-3B073B4FC3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DA2A8F-672B-4038-8347-025BFCB23A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cxnSp>
        <p:nvCxnSpPr>
          <p:cNvPr id="3145731" name="直接连接符 28"/>
          <p:cNvCxnSpPr/>
          <p:nvPr>
            <p:custDataLst>
              <p:tags r:id="rId4"/>
            </p:custDataLst>
          </p:nvPr>
        </p:nvCxnSpPr>
        <p:spPr>
          <a:xfrm flipH="1">
            <a:off x="1573306" y="3979863"/>
            <a:ext cx="0" cy="684000"/>
          </a:xfrm>
          <a:prstGeom prst="line">
            <a:avLst/>
          </a:prstGeom>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4">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avLst/>
          </a:prstGeom>
          <a:noFill/>
        </p:spPr>
        <p:txBody>
          <a:bodyPr wrap="square" lIns="0" tIns="0" rIns="0" bIns="0" rtlCol="0" anchor="ctr">
            <a:normAutofit/>
          </a:bodyPr>
          <a:lstStyle>
            <a:lvl1pPr marL="0" marR="0" algn="l" defTabSz="914400" rtl="0" eaLnBrk="1" fontAlgn="auto" latinLnBrk="0" hangingPunct="1">
              <a:lnSpc>
                <a:spcPct val="150000"/>
              </a:lnSpc>
              <a:buClrTx/>
              <a:buSzTx/>
              <a:buFontTx/>
              <a:buNone/>
              <a:defRPr kumimoji="0" lang="zh-CN" altLang="en-US" sz="2000" b="0" i="0" u="none" strike="noStrike" kern="1200" cap="none" spc="150" normalizeH="0" baseline="0" noProof="1">
                <a:solidFill>
                  <a:schemeClr val="tx1"/>
                </a:solidFill>
                <a:latin typeface="+mn-ea"/>
                <a:ea typeface="+mn-ea"/>
                <a:cs typeface="MiSans Normal" panose="00000500000000000000" charset="-122"/>
              </a:defRPr>
            </a:lvl1pPr>
          </a:lstStyle>
          <a:p>
            <a:pPr lvl="0" algn="l">
              <a:lnSpc>
                <a:spcPct val="150000"/>
              </a:lnSpc>
            </a:pPr>
            <a:r>
              <a:rPr>
                <a:sym typeface="+mn-ea"/>
              </a:rPr>
              <a:t>单击此处编辑母版文本样式</a:t>
            </a:r>
            <a:endParaRPr>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avLst/>
          </a:prstGeom>
          <a:noFill/>
        </p:spPr>
        <p:txBody>
          <a:bodyPr wrap="square" lIns="0" tIns="0" rIns="0" bIns="0" rtlCol="0" anchor="t">
            <a:normAutofit/>
          </a:bodyPr>
          <a:lstStyle>
            <a:lvl1pPr marL="0" marR="0" algn="l" defTabSz="914400" rtl="0" eaLnBrk="1" fontAlgn="auto" latinLnBrk="0" hangingPunct="1">
              <a:lnSpc>
                <a:spcPct val="100000"/>
              </a:lnSpc>
              <a:buClrTx/>
              <a:buSzTx/>
              <a:buFontTx/>
              <a:buNone/>
              <a:defRPr kumimoji="0" lang="en-US" altLang="zh-CN" sz="1800" b="0" i="0" u="none" strike="noStrike" kern="1200" cap="none" spc="0" normalizeH="0" baseline="0" noProof="1" err="1">
                <a:solidFill>
                  <a:schemeClr val="tx1"/>
                </a:solidFill>
                <a:latin typeface="+mn-ea"/>
                <a:ea typeface="+mn-ea"/>
                <a:cs typeface="MiSans Normal" panose="00000500000000000000" charset="-122"/>
              </a:defRPr>
            </a:lvl1pPr>
          </a:lstStyle>
          <a:p>
            <a:pPr lvl="0" algn="l">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6600" b="0" i="0" u="none" strike="noStrike" kern="1200" cap="none" spc="300" normalizeH="0" baseline="0" noProof="1">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单击此处编辑标题</a:t>
            </a:r>
            <a:endParaRPr>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lang="zh-CN" altLang="en-US" smtClean="0"/>
              <a:t/>
            </a:fld>
            <a:endParaRPr lang="zh-CN" altLang="en-US"/>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698" name="正文"/>
          <p:cNvSpPr txBox="1">
            <a:spLocks noGrp="1"/>
          </p:cNvSpPr>
          <p:nvPr>
            <p:ph idx="6"/>
            <p:custDataLst>
              <p:tags r:id="rId1"/>
            </p:custDataLst>
          </p:nvPr>
        </p:nvSpPr>
        <p:spPr>
          <a:xfrm>
            <a:off x="608400" y="1490400"/>
            <a:ext cx="10969200" cy="47592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pPr>
            <a:r>
              <a:rPr>
                <a:sym typeface="+mn-ea"/>
              </a:rPr>
              <a:t>单击此处编辑母版文本样式</a:t>
            </a:r>
            <a:endParaRPr>
              <a:sym typeface="+mn-ea"/>
            </a:endParaRPr>
          </a:p>
          <a:p>
            <a:pPr lvl="1">
              <a:spcBef>
                <a:spcPts val="1200"/>
              </a:spcBef>
              <a:spcAft>
                <a:spcPct val="0"/>
              </a:spcAft>
            </a:pPr>
            <a:r>
              <a:rPr err="1">
                <a:sym typeface="+mn-ea"/>
              </a:rPr>
              <a:t>第二级</a:t>
            </a:r>
            <a:endParaRPr>
              <a:sym typeface="+mn-ea"/>
            </a:endParaRPr>
          </a:p>
          <a:p>
            <a:pPr lvl="2">
              <a:spcBef>
                <a:spcPts val="1200"/>
              </a:spcBef>
              <a:spcAft>
                <a:spcPct val="0"/>
              </a:spcAft>
            </a:pPr>
            <a:r>
              <a:rPr err="1">
                <a:sym typeface="+mn-ea"/>
              </a:rPr>
              <a:t>第三级</a:t>
            </a:r>
            <a:endParaRPr>
              <a:sym typeface="+mn-ea"/>
            </a:endParaRPr>
          </a:p>
          <a:p>
            <a:pPr lvl="3">
              <a:spcBef>
                <a:spcPts val="1200"/>
              </a:spcBef>
              <a:spcAft>
                <a:spcPct val="0"/>
              </a:spcAft>
            </a:pPr>
            <a:r>
              <a:rPr err="1">
                <a:sym typeface="+mn-ea"/>
              </a:rPr>
              <a:t>第四级</a:t>
            </a:r>
            <a:endParaRPr>
              <a:sym typeface="+mn-ea"/>
            </a:endParaRPr>
          </a:p>
          <a:p>
            <a:pPr lvl="4">
              <a:spcBef>
                <a:spcPts val="1200"/>
              </a:spcBef>
              <a:spcAft>
                <a:spcPct val="0"/>
              </a:spcAft>
            </a:pPr>
            <a:r>
              <a:rPr err="1">
                <a:sym typeface="+mn-ea"/>
              </a:rPr>
              <a:t>第五级</a:t>
            </a:r>
            <a:endParaRPr>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33" name="直接连接符 9"/>
          <p:cNvCxnSpPr/>
          <p:nvPr>
            <p:custDataLst>
              <p:tags r:id="rId3"/>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10"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1400" b="0" i="0" u="none" strike="noStrike" kern="1200" cap="none" spc="800" normalizeH="0" baseline="0" noProof="1">
                <a:solidFill>
                  <a:schemeClr val="tx1"/>
                </a:solidFill>
                <a:latin typeface="+mn-ea"/>
                <a:ea typeface="+mn-ea"/>
                <a:cs typeface="MiSans Normal" panose="00000500000000000000" charset="-122"/>
              </a:defRPr>
            </a:lvl1pPr>
          </a:lstStyle>
          <a:p>
            <a:pPr lvl="0"/>
            <a:r>
              <a:rPr err="1">
                <a:sym typeface="+mn-ea"/>
              </a:rPr>
              <a:t>单击编辑副标题</a:t>
            </a:r>
            <a:endParaRPr>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8000" b="0" i="0" u="none" strike="noStrike" kern="1200" cap="none" spc="300" normalizeH="0" baseline="0" noProof="1">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标题</a:t>
            </a:r>
            <a:endParaRPr>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20"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cxnSp>
        <p:nvCxnSpPr>
          <p:cNvPr id="3145735" name="直接连接符 13"/>
          <p:cNvCxnSpPr/>
          <p:nvPr>
            <p:custDataLst>
              <p:tags r:id="rId4"/>
            </p:custDataLst>
          </p:nvPr>
        </p:nvCxnSpPr>
        <p:spPr>
          <a:xfrm flipH="1">
            <a:off x="4491878" y="2207906"/>
            <a:ext cx="8312" cy="2358369"/>
          </a:xfrm>
          <a:prstGeom prst="line">
            <a:avLst/>
          </a:prstGeom>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4">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3200" b="0" i="0" u="none" strike="noStrike" kern="1200" cap="none" spc="0" normalizeH="0" baseline="0" noProof="1">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avLst/>
          </a:prstGeom>
          <a:noFill/>
        </p:spPr>
        <p:txBody>
          <a:bodyPr wrap="square" lIns="0" tIns="0" rIns="0" bIns="0" rtlCol="0" anchor="t" anchorCtr="0">
            <a:normAutofit/>
          </a:bodyPr>
          <a:lstStyle>
            <a:lvl1pPr marL="0" marR="0" algn="l" defTabSz="914400" rtl="0" eaLnBrk="1" fontAlgn="auto" latinLnBrk="0" hangingPunct="1">
              <a:lnSpc>
                <a:spcPct val="100000"/>
              </a:lnSpc>
              <a:buClrTx/>
              <a:buSzTx/>
              <a:buFontTx/>
              <a:buNone/>
              <a:defRPr kumimoji="0" lang="zh-CN" altLang="en-US" sz="6000" b="0" i="0" u="none" strike="noStrike" kern="1200" cap="none" spc="0" normalizeH="0" baseline="0" noProof="1">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单击编辑标题</a:t>
            </a:r>
            <a:endParaRPr>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44" name="页脚占位符 4"/>
          <p:cNvSpPr>
            <a:spLocks noGrp="1"/>
          </p:cNvSpPr>
          <p:nvPr>
            <p:ph type="ftr" sz="quarter" idx="11"/>
            <p:custDataLst>
              <p:tags r:id="rId12"/>
            </p:custDataLst>
          </p:nvPr>
        </p:nvSpPr>
        <p:spPr>
          <a:xfrm>
            <a:off x="4038600" y="6356350"/>
            <a:ext cx="4114800" cy="365125"/>
          </a:xfrm>
        </p:spPr>
        <p:txBody>
          <a:bodyPr/>
          <a:lstStyle/>
          <a:p>
            <a:endParaRPr lang="zh-CN" altLang="en-US"/>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sp>
        <p:nvSpPr>
          <p:cNvPr id="1048748" name="正文"/>
          <p:cNvSpPr txBox="1">
            <a:spLocks noGrp="1"/>
          </p:cNvSpPr>
          <p:nvPr>
            <p:ph idx="7"/>
            <p:custDataLst>
              <p:tags r:id="rId1"/>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37" name="直接连接符 8"/>
          <p:cNvCxnSpPr/>
          <p:nvPr>
            <p:custDataLst>
              <p:tags r:id="rId4"/>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62" name="页脚占位符 5"/>
          <p:cNvSpPr>
            <a:spLocks noGrp="1"/>
          </p:cNvSpPr>
          <p:nvPr>
            <p:ph type="ftr" sz="quarter" idx="11"/>
            <p:custDataLst>
              <p:tags r:id="rId9"/>
            </p:custDataLst>
          </p:nvPr>
        </p:nvSpPr>
        <p:spPr>
          <a:xfrm>
            <a:off x="4038600" y="6356350"/>
            <a:ext cx="4114800" cy="365125"/>
          </a:xfrm>
        </p:spPr>
        <p:txBody>
          <a:bodyPr/>
          <a:lstStyle/>
          <a:p>
            <a:endParaRPr lang="zh-CN" altLang="en-US"/>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sp>
        <p:nvSpPr>
          <p:cNvPr id="1048766" name="正文"/>
          <p:cNvSpPr txBox="1">
            <a:spLocks noGrp="1"/>
          </p:cNvSpPr>
          <p:nvPr>
            <p:ph idx="9"/>
            <p:custDataLst>
              <p:tags r:id="rId1"/>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39" name="直接连接符 11"/>
          <p:cNvCxnSpPr/>
          <p:nvPr>
            <p:custDataLst>
              <p:tags r:id="rId6"/>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84" name="页脚占位符 7"/>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sp>
        <p:nvSpPr>
          <p:cNvPr id="1048788" name="标题"/>
          <p:cNvSpPr txBox="1">
            <a:spLocks noGrp="1"/>
          </p:cNvSpPr>
          <p:nvPr>
            <p:ph type="title" idx="5"/>
            <p:custDataLst>
              <p:tags r:id="rId1"/>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41" name="直接连接符 7"/>
          <p:cNvCxnSpPr/>
          <p:nvPr>
            <p:custDataLst>
              <p:tags r:id="rId2"/>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98"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lstStyle/>
          <a:p>
            <a:fld id="{297C79FE-DCC0-4620-A566-16CA7A0CE41F}" type="datetimeFigureOut">
              <a:rPr lang="zh-CN" altLang="en-US" smtClean="0"/>
              <a:t/>
            </a:fld>
            <a:endParaRPr lang="zh-CN" altLang="en-US"/>
          </a:p>
        </p:txBody>
      </p:sp>
      <p:sp>
        <p:nvSpPr>
          <p:cNvPr id="1048810" name="页脚占位符 2"/>
          <p:cNvSpPr>
            <a:spLocks noGrp="1"/>
          </p:cNvSpPr>
          <p:nvPr>
            <p:ph type="ftr" sz="quarter" idx="11"/>
            <p:custDataLst>
              <p:tags r:id="rId5"/>
            </p:custDataLst>
          </p:nvPr>
        </p:nvSpPr>
        <p:spPr/>
        <p:txBody>
          <a:bodyPr/>
          <a:lstStyle/>
          <a:p>
            <a:endParaRPr lang="zh-CN" altLang="en-US"/>
          </a:p>
        </p:txBody>
      </p:sp>
      <p:sp>
        <p:nvSpPr>
          <p:cNvPr id="1048812" name="灯片编号占位符 3"/>
          <p:cNvSpPr>
            <a:spLocks noGrp="1"/>
          </p:cNvSpPr>
          <p:nvPr>
            <p:ph type="sldNum" sz="quarter" idx="12"/>
            <p:custDataLst>
              <p:tags r:id="rId6"/>
            </p:custDataLst>
          </p:nvPr>
        </p:nvSpPr>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24" name="页脚占位符 4"/>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cxnSp>
        <p:nvCxnSpPr>
          <p:cNvPr id="3145743" name="直接连接符 10"/>
          <p:cNvCxnSpPr/>
          <p:nvPr>
            <p:custDataLst>
              <p:tags r:id="rId1"/>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n-ea"/>
                <a:ea typeface="+mn-ea"/>
                <a:cs typeface="MiSans Normal" panose="00000500000000000000" charset="-122"/>
              </a:defRPr>
            </a:lvl1pPr>
          </a:lstStyle>
          <a:p>
            <a:pPr lvl="0" algn="l"/>
            <a:r>
              <a:rPr>
                <a:sym typeface="+mn-ea"/>
              </a:rPr>
              <a:t>单击此处编辑母版副标题样式</a:t>
            </a:r>
            <a:endParaRPr>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40" name="页脚占位符 3"/>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cxnSp>
        <p:nvCxnSpPr>
          <p:cNvPr id="3145745" name="直接连接符 9"/>
          <p:cNvCxnSpPr/>
          <p:nvPr>
            <p:custDataLst>
              <p:tags r:id="rId4"/>
            </p:custDataLst>
          </p:nvPr>
        </p:nvCxnSpPr>
        <p:spPr>
          <a:xfrm flipH="1">
            <a:off x="1573306" y="3979863"/>
            <a:ext cx="0" cy="684000"/>
          </a:xfrm>
          <a:prstGeom prst="line">
            <a:avLst/>
          </a:prstGeom>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4">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avLst/>
          </a:prstGeom>
          <a:noFill/>
        </p:spPr>
        <p:txBody>
          <a:bodyPr wrap="square" lIns="0" tIns="0" rIns="0" bIns="0" rtlCol="0" anchor="ctr">
            <a:normAutofit/>
          </a:bodyPr>
          <a:lstStyle>
            <a:lvl1pPr marL="0" marR="0" algn="l" defTabSz="914400" rtl="0" eaLnBrk="1" fontAlgn="auto" latinLnBrk="0" hangingPunct="1">
              <a:lnSpc>
                <a:spcPct val="150000"/>
              </a:lnSpc>
              <a:buClrTx/>
              <a:buSzTx/>
              <a:buFontTx/>
              <a:buNone/>
              <a:defRPr kumimoji="0" lang="zh-CN" altLang="en-US" sz="2000" b="0" i="0" u="none" strike="noStrike" kern="1200" cap="none" spc="150" normalizeH="0" baseline="0" noProof="1">
                <a:solidFill>
                  <a:schemeClr val="tx1"/>
                </a:solidFill>
                <a:latin typeface="+mn-ea"/>
                <a:ea typeface="+mn-ea"/>
                <a:cs typeface="MiSans Normal" panose="00000500000000000000" charset="-122"/>
              </a:defRPr>
            </a:lvl1pPr>
          </a:lstStyle>
          <a:p>
            <a:pPr lvl="0" algn="l">
              <a:lnSpc>
                <a:spcPct val="150000"/>
              </a:lnSpc>
            </a:pPr>
            <a:r>
              <a:rPr>
                <a:sym typeface="+mn-ea"/>
              </a:rPr>
              <a:t>单击此处编辑母版文本样式</a:t>
            </a:r>
            <a:endParaRPr>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8000" b="0" i="0" u="none" strike="noStrike" kern="1200" cap="none" spc="300" normalizeH="0" baseline="0" noProof="1">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err="1">
                <a:sym typeface="+mn-ea"/>
              </a:rPr>
              <a:t>单击此处编辑标题</a:t>
            </a:r>
            <a:endParaRPr>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64" name="页脚占位符 4"/>
          <p:cNvSpPr>
            <a:spLocks noGrp="1"/>
          </p:cNvSpPr>
          <p:nvPr>
            <p:ph type="ftr" sz="quarter" idx="11"/>
            <p:custDataLst>
              <p:tags r:id="rId12"/>
            </p:custDataLst>
          </p:nvPr>
        </p:nvSpPr>
        <p:spPr>
          <a:xfrm>
            <a:off x="4038600" y="6356350"/>
            <a:ext cx="4114800" cy="365125"/>
          </a:xfrm>
        </p:spPr>
        <p:txBody>
          <a:bodyPr/>
          <a:lstStyle/>
          <a:p>
            <a:endParaRPr lang="zh-CN" altLang="en-US"/>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107.xml" /><Relationship Id="rId13" Type="http://schemas.openxmlformats.org/officeDocument/2006/relationships/tags" Target="../tags/tag108.xml" /><Relationship Id="rId14" Type="http://schemas.openxmlformats.org/officeDocument/2006/relationships/tags" Target="../tags/tag109.xml" /><Relationship Id="rId15" Type="http://schemas.openxmlformats.org/officeDocument/2006/relationships/tags" Target="../tags/tag110.xml" /><Relationship Id="rId16" Type="http://schemas.openxmlformats.org/officeDocument/2006/relationships/tags" Target="../tags/tag111.xml" /><Relationship Id="rId17" Type="http://schemas.openxmlformats.org/officeDocument/2006/relationships/tags" Target="../tags/tag112.xml" /><Relationship Id="rId18" Type="http://schemas.openxmlformats.org/officeDocument/2006/relationships/tags" Target="../tags/tag113.xml" /><Relationship Id="rId19" Type="http://schemas.openxmlformats.org/officeDocument/2006/relationships/tags" Target="../tags/tag114.xml" /><Relationship Id="rId2" Type="http://schemas.openxmlformats.org/officeDocument/2006/relationships/slideLayout" Target="../slideLayouts/slideLayout13.xml" /><Relationship Id="rId20" Type="http://schemas.openxmlformats.org/officeDocument/2006/relationships/tags" Target="../tags/tag115.xml" /><Relationship Id="rId21" Type="http://schemas.openxmlformats.org/officeDocument/2006/relationships/tags" Target="../tags/tag116.x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cxnSp>
        <p:nvCxnSpPr>
          <p:cNvPr id="3145729" name="直接连接符 7"/>
          <p:cNvCxnSpPr/>
          <p:nvPr>
            <p:custDataLst>
              <p:tags r:id="rId12"/>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7C79FE-DCC0-4620-A566-16CA7A0CE41F}" type="datetimeFigureOut">
              <a:rPr lang="zh-CN" altLang="en-US" smtClean="0"/>
              <a:t/>
            </a:fld>
            <a:endParaRPr lang="zh-CN" altLang="en-US"/>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A922F-1294-4387-9CB3-FCC8465D972A}" type="slidenum">
              <a:rPr lang="zh-CN" altLang="en-US" smtClean="0"/>
              <a:t/>
            </a:fld>
            <a:endParaRPr lang="zh-CN" altLang="en-US"/>
          </a:p>
        </p:txBody>
      </p:sp>
      <p:sp>
        <p:nvSpPr>
          <p:cNvPr id="1048666" name="标题占位符 2"/>
          <p:cNvSpPr>
            <a:spLocks noGrp="1"/>
          </p:cNvSpPr>
          <p:nvPr>
            <p:ph type="title"/>
            <p:custDataLst>
              <p:tags r:id="rId19"/>
            </p:custDataLst>
          </p:nvPr>
        </p:nvSpPr>
        <p:spPr>
          <a:xfrm>
            <a:off x="838200" y="365126"/>
            <a:ext cx="10515600" cy="1199196"/>
          </a:xfrm>
          <a:prstGeom prst="rect">
            <a:avLst/>
          </a:prstGeom>
          <a:noFill/>
          <a:ln>
            <a:noFill/>
            <a:prstDash val="sysDash"/>
          </a:ln>
        </p:spPr>
        <p:txBody>
          <a:bodyPr vert="horz" wrap="square" lIns="91440" tIns="45720" rIns="91440" bIns="45720" rtlCol="0" anchor="ctr">
            <a:normAutofit/>
          </a:bodyPr>
          <a:lstStyle/>
          <a:p>
            <a:pPr marL="0" marR="0" lvl="0" fontAlgn="auto">
              <a:lnSpc>
                <a:spcPct val="100000"/>
              </a:lnSpc>
              <a:buClrTx/>
              <a:buSzTx/>
              <a:buFontTx/>
            </a:pPr>
            <a:r>
              <a:rPr lang="zh-CN" altLang="en-US"/>
              <a:t>单击此处编辑母版标题样式</a:t>
            </a:r>
            <a:endParaRPr lang="zh-CN" altLang="en-US"/>
          </a:p>
        </p:txBody>
      </p:sp>
      <p:sp>
        <p:nvSpPr>
          <p:cNvPr id="1048668" name="文本占位符 3"/>
          <p:cNvSpPr>
            <a:spLocks noGrp="1"/>
          </p:cNvSpPr>
          <p:nvPr>
            <p:ph type="body" idx="1"/>
            <p:custDataLst>
              <p:tags r:id="rId20"/>
            </p:custDataLst>
          </p:nvPr>
        </p:nvSpPr>
        <p:spPr>
          <a:xfrm>
            <a:off x="838200" y="1638300"/>
            <a:ext cx="10515600" cy="4538663"/>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ct val="0"/>
              </a:spcAft>
              <a:buClrTx/>
              <a:buSzTx/>
              <a:buChar char="●"/>
            </a:pPr>
            <a:r>
              <a:rPr lang="zh-CN" altLang="en-US"/>
              <a:t>单击此处编辑母版文本样式</a:t>
            </a:r>
            <a:endParaRPr lang="zh-CN" altLang="en-US"/>
          </a:p>
          <a:p>
            <a:pPr marL="449580" marR="0" lvl="1" indent="-231775" fontAlgn="auto">
              <a:lnSpc>
                <a:spcPct val="120000"/>
              </a:lnSpc>
              <a:spcBef>
                <a:spcPts val="1200"/>
              </a:spcBef>
              <a:spcAft>
                <a:spcPct val="0"/>
              </a:spcAft>
              <a:buChar char="●"/>
              <a:tabLst>
                <a:tab pos="1609725"/>
              </a:tabLst>
            </a:pPr>
            <a:r>
              <a:rPr lang="zh-CN" altLang="en-US"/>
              <a:t>二级</a:t>
            </a:r>
            <a:endParaRPr lang="zh-CN" altLang="en-US"/>
          </a:p>
          <a:p>
            <a:pPr marL="719455" marR="0" lvl="2" indent="-276225" fontAlgn="auto">
              <a:lnSpc>
                <a:spcPct val="120000"/>
              </a:lnSpc>
              <a:spcBef>
                <a:spcPts val="1200"/>
              </a:spcBef>
              <a:spcAft>
                <a:spcPct val="0"/>
              </a:spcAft>
              <a:buChar char="●"/>
            </a:pPr>
            <a:r>
              <a:rPr lang="zh-CN" altLang="en-US"/>
              <a:t>三级</a:t>
            </a:r>
            <a:endParaRPr lang="zh-CN" altLang="en-US"/>
          </a:p>
          <a:p>
            <a:pPr marL="987425" marR="0" lvl="3" indent="-262255" fontAlgn="auto">
              <a:lnSpc>
                <a:spcPct val="120000"/>
              </a:lnSpc>
              <a:spcBef>
                <a:spcPts val="1200"/>
              </a:spcBef>
              <a:spcAft>
                <a:spcPct val="0"/>
              </a:spcAft>
              <a:buFont typeface="Wingdings" panose="05000000000000000000" charset="0"/>
              <a:buChar char=""/>
              <a:tabLst>
                <a:tab pos="899795"/>
              </a:tabLst>
            </a:pPr>
            <a:r>
              <a:rPr lang="zh-CN" altLang="en-US"/>
              <a:t>四级</a:t>
            </a:r>
            <a:endParaRPr lang="zh-CN" altLang="en-US"/>
          </a:p>
          <a:p>
            <a:pPr marL="1256030" marR="0" lvl="4" indent="-262255" fontAlgn="auto">
              <a:lnSpc>
                <a:spcPct val="120000"/>
              </a:lnSpc>
              <a:spcBef>
                <a:spcPts val="1200"/>
              </a:spcBef>
              <a:spcAft>
                <a:spcPct val="0"/>
              </a:spcAft>
            </a:pPr>
            <a:r>
              <a:rPr lang="zh-CN" altLang="en-US"/>
              <a:t>五级</a:t>
            </a:r>
            <a:endParaRPr lang="zh-CN" altLang="en-US"/>
          </a:p>
        </p:txBody>
      </p:sp>
      <p:sp>
        <p:nvSpPr>
          <p:cNvPr id="1048670" name="KSO_TEMPLATE" hidden="1"/>
          <p:cNvSpPr/>
          <p:nvPr userDrawn="1">
            <p:custDataLst>
              <p:tags r:id="rId21"/>
            </p:custDataLst>
          </p:nvPr>
        </p:nvSpPr>
        <p:spPr>
          <a:xfrm flipH="1">
            <a:off x="0" y="0"/>
            <a:ext cx="0" cy="0"/>
          </a:xfrm>
          <a:prstGeom prst="rect">
            <a:avLst/>
          </a:prstGeom>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p:timing/>
  <p:txStyles>
    <p:titleStyle>
      <a:lvl1pPr algn="l" defTabSz="914400" rtl="0" eaLnBrk="1" latinLnBrk="0" hangingPunct="1">
        <a:lnSpc>
          <a:spcPct val="90000"/>
        </a:lnSpc>
        <a:spcBef>
          <a:spcPct val="0"/>
        </a:spcBef>
        <a:buNone/>
        <a:defRPr kumimoji="0" lang="zh-CN" altLang="en-US" sz="3600" b="0" i="0" u="none" strike="noStrike" kern="1200" cap="none" spc="300" normalizeH="0" baseline="0"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smtClean="0">
          <a:ln>
            <a:noFill/>
            <a:prstDash val="sysDot"/>
          </a:ln>
          <a:solidFill>
            <a:schemeClr val="tx1"/>
          </a:solidFill>
          <a:latin typeface="+mn-ea"/>
          <a:ea typeface="+mn-ea"/>
          <a:cs typeface="MiSans Normal" panose="00000500000000000000" charset="-122"/>
        </a:defRPr>
      </a:lvl1pPr>
      <a:lvl2pPr marL="6858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ln>
            <a:noFill/>
            <a:prstDash val="sysDot"/>
          </a:ln>
          <a:solidFill>
            <a:schemeClr val="tx1"/>
          </a:solidFill>
          <a:latin typeface="+mn-ea"/>
          <a:ea typeface="+mn-ea"/>
          <a:cs typeface="MiSans Normal" panose="00000500000000000000" charset="-122"/>
        </a:defRPr>
      </a:lvl2pPr>
      <a:lvl3pPr marL="11430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ln>
            <a:noFill/>
            <a:prstDash val="sysDot"/>
          </a:ln>
          <a:solidFill>
            <a:schemeClr val="tx1"/>
          </a:solidFill>
          <a:latin typeface="+mn-ea"/>
          <a:ea typeface="+mn-ea"/>
          <a:cs typeface="MiSans Normal" panose="00000500000000000000" charset="-122"/>
        </a:defRPr>
      </a:lvl3pPr>
      <a:lvl4pPr marL="16002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ln>
            <a:noFill/>
            <a:prstDash val="sysDot"/>
          </a:ln>
          <a:solidFill>
            <a:schemeClr val="tx1"/>
          </a:solidFill>
          <a:latin typeface="+mn-ea"/>
          <a:ea typeface="+mn-ea"/>
          <a:cs typeface="MiSans Normal" panose="00000500000000000000" charset="-122"/>
        </a:defRPr>
      </a:lvl4pPr>
      <a:lvl5pPr marL="20574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ln>
            <a:noFill/>
            <a:prstDash val="sysDot"/>
          </a:ln>
          <a:solidFill>
            <a:schemeClr val="tx1"/>
          </a:solidFill>
          <a:latin typeface="+mn-ea"/>
          <a:ea typeface="+mn-ea"/>
          <a:cs typeface="MiSans Normal" panose="00000500000000000000"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 Id="rId5" Type="http://schemas.openxmlformats.org/officeDocument/2006/relationships/tags" Target="../tags/tag12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29.xml" /><Relationship Id="rId11" Type="http://schemas.openxmlformats.org/officeDocument/2006/relationships/tags" Target="../tags/tag130.xml" /><Relationship Id="rId12" Type="http://schemas.openxmlformats.org/officeDocument/2006/relationships/tags" Target="../tags/tag131.xml" /><Relationship Id="rId13" Type="http://schemas.openxmlformats.org/officeDocument/2006/relationships/tags" Target="../tags/tag132.xml" /><Relationship Id="rId14" Type="http://schemas.openxmlformats.org/officeDocument/2006/relationships/tags" Target="../tags/tag133.xml" /><Relationship Id="rId15" Type="http://schemas.openxmlformats.org/officeDocument/2006/relationships/tags" Target="../tags/tag134.xml" /><Relationship Id="rId16" Type="http://schemas.openxmlformats.org/officeDocument/2006/relationships/tags" Target="../tags/tag135.xml" /><Relationship Id="rId17" Type="http://schemas.openxmlformats.org/officeDocument/2006/relationships/tags" Target="../tags/tag136.xml" /><Relationship Id="rId18" Type="http://schemas.openxmlformats.org/officeDocument/2006/relationships/tags" Target="../tags/tag137.xml" /><Relationship Id="rId19" Type="http://schemas.openxmlformats.org/officeDocument/2006/relationships/tags" Target="../tags/tag138.xml" /><Relationship Id="rId2" Type="http://schemas.openxmlformats.org/officeDocument/2006/relationships/tags" Target="../tags/tag121.xml" /><Relationship Id="rId20" Type="http://schemas.openxmlformats.org/officeDocument/2006/relationships/tags" Target="../tags/tag139.xml" /><Relationship Id="rId21" Type="http://schemas.openxmlformats.org/officeDocument/2006/relationships/tags" Target="../tags/tag140.xml" /><Relationship Id="rId22" Type="http://schemas.openxmlformats.org/officeDocument/2006/relationships/tags" Target="../tags/tag141.xml" /><Relationship Id="rId3" Type="http://schemas.openxmlformats.org/officeDocument/2006/relationships/tags" Target="../tags/tag122.xml" /><Relationship Id="rId4" Type="http://schemas.openxmlformats.org/officeDocument/2006/relationships/tags" Target="../tags/tag123.xml" /><Relationship Id="rId5" Type="http://schemas.openxmlformats.org/officeDocument/2006/relationships/tags" Target="../tags/tag124.xml" /><Relationship Id="rId6" Type="http://schemas.openxmlformats.org/officeDocument/2006/relationships/tags" Target="../tags/tag125.xml" /><Relationship Id="rId7" Type="http://schemas.openxmlformats.org/officeDocument/2006/relationships/tags" Target="../tags/tag126.xml" /><Relationship Id="rId8" Type="http://schemas.openxmlformats.org/officeDocument/2006/relationships/tags" Target="../tags/tag127.xml" /><Relationship Id="rId9" Type="http://schemas.openxmlformats.org/officeDocument/2006/relationships/tags" Target="../tags/tag12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42.xml" /><Relationship Id="rId3" Type="http://schemas.openxmlformats.org/officeDocument/2006/relationships/tags" Target="../tags/tag143.xml" /><Relationship Id="rId4" Type="http://schemas.openxmlformats.org/officeDocument/2006/relationships/tags" Target="../tags/tag14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45.xml" /><Relationship Id="rId3" Type="http://schemas.openxmlformats.org/officeDocument/2006/relationships/tags" Target="../tags/tag146.xml" /><Relationship Id="rId4" Type="http://schemas.openxmlformats.org/officeDocument/2006/relationships/tags" Target="../tags/tag14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6.xml" /><Relationship Id="rId11" Type="http://schemas.openxmlformats.org/officeDocument/2006/relationships/tags" Target="../tags/tag157.xml" /><Relationship Id="rId12" Type="http://schemas.openxmlformats.org/officeDocument/2006/relationships/tags" Target="../tags/tag158.xml" /><Relationship Id="rId13" Type="http://schemas.openxmlformats.org/officeDocument/2006/relationships/tags" Target="../tags/tag159.xml" /><Relationship Id="rId2" Type="http://schemas.openxmlformats.org/officeDocument/2006/relationships/tags" Target="../tags/tag148.xml" /><Relationship Id="rId3" Type="http://schemas.openxmlformats.org/officeDocument/2006/relationships/tags" Target="../tags/tag149.xml" /><Relationship Id="rId4" Type="http://schemas.openxmlformats.org/officeDocument/2006/relationships/tags" Target="../tags/tag150.xml" /><Relationship Id="rId5" Type="http://schemas.openxmlformats.org/officeDocument/2006/relationships/tags" Target="../tags/tag151.xml" /><Relationship Id="rId6" Type="http://schemas.openxmlformats.org/officeDocument/2006/relationships/tags" Target="../tags/tag152.xml" /><Relationship Id="rId7" Type="http://schemas.openxmlformats.org/officeDocument/2006/relationships/tags" Target="../tags/tag153.xml" /><Relationship Id="rId8" Type="http://schemas.openxmlformats.org/officeDocument/2006/relationships/tags" Target="../tags/tag154.xml" /><Relationship Id="rId9" Type="http://schemas.openxmlformats.org/officeDocument/2006/relationships/tags" Target="../tags/tag15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8.xml" /><Relationship Id="rId11" Type="http://schemas.openxmlformats.org/officeDocument/2006/relationships/tags" Target="../tags/tag169.xml" /><Relationship Id="rId12" Type="http://schemas.openxmlformats.org/officeDocument/2006/relationships/tags" Target="../tags/tag170.xml" /><Relationship Id="rId13" Type="http://schemas.openxmlformats.org/officeDocument/2006/relationships/tags" Target="../tags/tag171.xml" /><Relationship Id="rId14" Type="http://schemas.openxmlformats.org/officeDocument/2006/relationships/tags" Target="../tags/tag172.xml" /><Relationship Id="rId15" Type="http://schemas.openxmlformats.org/officeDocument/2006/relationships/tags" Target="../tags/tag173.xml" /><Relationship Id="rId16" Type="http://schemas.openxmlformats.org/officeDocument/2006/relationships/tags" Target="../tags/tag174.xml" /><Relationship Id="rId17" Type="http://schemas.openxmlformats.org/officeDocument/2006/relationships/tags" Target="../tags/tag175.xml" /><Relationship Id="rId18" Type="http://schemas.openxmlformats.org/officeDocument/2006/relationships/tags" Target="../tags/tag176.xml" /><Relationship Id="rId19" Type="http://schemas.openxmlformats.org/officeDocument/2006/relationships/tags" Target="../tags/tag177.xml" /><Relationship Id="rId2" Type="http://schemas.openxmlformats.org/officeDocument/2006/relationships/tags" Target="../tags/tag160.xml" /><Relationship Id="rId20" Type="http://schemas.openxmlformats.org/officeDocument/2006/relationships/tags" Target="../tags/tag178.xml" /><Relationship Id="rId21" Type="http://schemas.openxmlformats.org/officeDocument/2006/relationships/tags" Target="../tags/tag179.xml" /><Relationship Id="rId3" Type="http://schemas.openxmlformats.org/officeDocument/2006/relationships/tags" Target="../tags/tag161.xml" /><Relationship Id="rId4" Type="http://schemas.openxmlformats.org/officeDocument/2006/relationships/tags" Target="../tags/tag162.xml" /><Relationship Id="rId5" Type="http://schemas.openxmlformats.org/officeDocument/2006/relationships/tags" Target="../tags/tag163.xml" /><Relationship Id="rId6" Type="http://schemas.openxmlformats.org/officeDocument/2006/relationships/tags" Target="../tags/tag164.xml" /><Relationship Id="rId7" Type="http://schemas.openxmlformats.org/officeDocument/2006/relationships/tags" Target="../tags/tag165.xml" /><Relationship Id="rId8" Type="http://schemas.openxmlformats.org/officeDocument/2006/relationships/tags" Target="../tags/tag166.xml" /><Relationship Id="rId9" Type="http://schemas.openxmlformats.org/officeDocument/2006/relationships/tags" Target="../tags/tag16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80.xml" /><Relationship Id="rId3" Type="http://schemas.openxmlformats.org/officeDocument/2006/relationships/tags" Target="../tags/tag181.xml" /><Relationship Id="rId4" Type="http://schemas.openxmlformats.org/officeDocument/2006/relationships/tags" Target="../tags/tag182.xml" /><Relationship Id="rId5" Type="http://schemas.openxmlformats.org/officeDocument/2006/relationships/tags" Target="../tags/tag183.xml" /><Relationship Id="rId6" Type="http://schemas.openxmlformats.org/officeDocument/2006/relationships/tags" Target="../tags/tag184.xml" /><Relationship Id="rId7" Type="http://schemas.openxmlformats.org/officeDocument/2006/relationships/tags" Target="../tags/tag185.xml" /><Relationship Id="rId8" Type="http://schemas.openxmlformats.org/officeDocument/2006/relationships/tags" Target="../tags/tag186.xml" /><Relationship Id="rId9" Type="http://schemas.openxmlformats.org/officeDocument/2006/relationships/tags" Target="../tags/tag18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88.xml" /><Relationship Id="rId3" Type="http://schemas.openxmlformats.org/officeDocument/2006/relationships/tags" Target="../tags/tag189.xml" /><Relationship Id="rId4" Type="http://schemas.openxmlformats.org/officeDocument/2006/relationships/tags" Target="../tags/tag190.xml" /><Relationship Id="rId5" Type="http://schemas.openxmlformats.org/officeDocument/2006/relationships/tags" Target="../tags/tag191.xml" /><Relationship Id="rId6" Type="http://schemas.openxmlformats.org/officeDocument/2006/relationships/tags" Target="../tags/tag192.xml" /><Relationship Id="rId7" Type="http://schemas.openxmlformats.org/officeDocument/2006/relationships/tags" Target="../tags/tag193.xml" /><Relationship Id="rId8" Type="http://schemas.openxmlformats.org/officeDocument/2006/relationships/tags" Target="../tags/tag194.xml" /><Relationship Id="rId9" Type="http://schemas.openxmlformats.org/officeDocument/2006/relationships/tags" Target="../tags/tag19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96.xml" /><Relationship Id="rId3" Type="http://schemas.openxmlformats.org/officeDocument/2006/relationships/tags" Target="../tags/tag197.xml" /><Relationship Id="rId4" Type="http://schemas.openxmlformats.org/officeDocument/2006/relationships/tags" Target="../tags/tag19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7.xml" /><Relationship Id="rId11" Type="http://schemas.openxmlformats.org/officeDocument/2006/relationships/tags" Target="../tags/tag208.xml" /><Relationship Id="rId12" Type="http://schemas.openxmlformats.org/officeDocument/2006/relationships/tags" Target="../tags/tag209.xml" /><Relationship Id="rId13" Type="http://schemas.openxmlformats.org/officeDocument/2006/relationships/tags" Target="../tags/tag210.xml" /><Relationship Id="rId2" Type="http://schemas.openxmlformats.org/officeDocument/2006/relationships/tags" Target="../tags/tag199.xml" /><Relationship Id="rId3" Type="http://schemas.openxmlformats.org/officeDocument/2006/relationships/tags" Target="../tags/tag200.xml" /><Relationship Id="rId4" Type="http://schemas.openxmlformats.org/officeDocument/2006/relationships/tags" Target="../tags/tag201.xml" /><Relationship Id="rId5" Type="http://schemas.openxmlformats.org/officeDocument/2006/relationships/tags" Target="../tags/tag202.xml" /><Relationship Id="rId6" Type="http://schemas.openxmlformats.org/officeDocument/2006/relationships/tags" Target="../tags/tag203.xml" /><Relationship Id="rId7" Type="http://schemas.openxmlformats.org/officeDocument/2006/relationships/tags" Target="../tags/tag204.xml" /><Relationship Id="rId8" Type="http://schemas.openxmlformats.org/officeDocument/2006/relationships/tags" Target="../tags/tag205.xml" /><Relationship Id="rId9" Type="http://schemas.openxmlformats.org/officeDocument/2006/relationships/tags" Target="../tags/tag20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9.xml" /><Relationship Id="rId11" Type="http://schemas.openxmlformats.org/officeDocument/2006/relationships/tags" Target="../tags/tag220.xml" /><Relationship Id="rId12" Type="http://schemas.openxmlformats.org/officeDocument/2006/relationships/tags" Target="../tags/tag221.xml" /><Relationship Id="rId13" Type="http://schemas.openxmlformats.org/officeDocument/2006/relationships/tags" Target="../tags/tag222.xml" /><Relationship Id="rId2" Type="http://schemas.openxmlformats.org/officeDocument/2006/relationships/tags" Target="../tags/tag211.xml" /><Relationship Id="rId3" Type="http://schemas.openxmlformats.org/officeDocument/2006/relationships/tags" Target="../tags/tag212.xml" /><Relationship Id="rId4" Type="http://schemas.openxmlformats.org/officeDocument/2006/relationships/tags" Target="../tags/tag213.xml" /><Relationship Id="rId5" Type="http://schemas.openxmlformats.org/officeDocument/2006/relationships/tags" Target="../tags/tag214.xml" /><Relationship Id="rId6" Type="http://schemas.openxmlformats.org/officeDocument/2006/relationships/tags" Target="../tags/tag215.xml" /><Relationship Id="rId7" Type="http://schemas.openxmlformats.org/officeDocument/2006/relationships/tags" Target="../tags/tag216.xml" /><Relationship Id="rId8" Type="http://schemas.openxmlformats.org/officeDocument/2006/relationships/tags" Target="../tags/tag217.xml" /><Relationship Id="rId9" Type="http://schemas.openxmlformats.org/officeDocument/2006/relationships/tags" Target="../tags/tag2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31.xml" /><Relationship Id="rId11" Type="http://schemas.openxmlformats.org/officeDocument/2006/relationships/tags" Target="../tags/tag232.xml" /><Relationship Id="rId12" Type="http://schemas.openxmlformats.org/officeDocument/2006/relationships/tags" Target="../tags/tag233.xml" /><Relationship Id="rId13" Type="http://schemas.openxmlformats.org/officeDocument/2006/relationships/tags" Target="../tags/tag234.xml" /><Relationship Id="rId2" Type="http://schemas.openxmlformats.org/officeDocument/2006/relationships/tags" Target="../tags/tag223.xml" /><Relationship Id="rId3" Type="http://schemas.openxmlformats.org/officeDocument/2006/relationships/tags" Target="../tags/tag224.xml" /><Relationship Id="rId4" Type="http://schemas.openxmlformats.org/officeDocument/2006/relationships/tags" Target="../tags/tag225.xml" /><Relationship Id="rId5" Type="http://schemas.openxmlformats.org/officeDocument/2006/relationships/tags" Target="../tags/tag226.xml" /><Relationship Id="rId6" Type="http://schemas.openxmlformats.org/officeDocument/2006/relationships/tags" Target="../tags/tag227.xml" /><Relationship Id="rId7" Type="http://schemas.openxmlformats.org/officeDocument/2006/relationships/tags" Target="../tags/tag228.xml" /><Relationship Id="rId8" Type="http://schemas.openxmlformats.org/officeDocument/2006/relationships/tags" Target="../tags/tag229.xml" /><Relationship Id="rId9" Type="http://schemas.openxmlformats.org/officeDocument/2006/relationships/tags" Target="../tags/tag23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43.xml" /><Relationship Id="rId11" Type="http://schemas.openxmlformats.org/officeDocument/2006/relationships/tags" Target="../tags/tag244.xml" /><Relationship Id="rId12" Type="http://schemas.openxmlformats.org/officeDocument/2006/relationships/tags" Target="../tags/tag245.xml" /><Relationship Id="rId13" Type="http://schemas.openxmlformats.org/officeDocument/2006/relationships/tags" Target="../tags/tag246.xml" /><Relationship Id="rId2" Type="http://schemas.openxmlformats.org/officeDocument/2006/relationships/tags" Target="../tags/tag235.xml" /><Relationship Id="rId3" Type="http://schemas.openxmlformats.org/officeDocument/2006/relationships/tags" Target="../tags/tag236.xml" /><Relationship Id="rId4" Type="http://schemas.openxmlformats.org/officeDocument/2006/relationships/tags" Target="../tags/tag237.xml" /><Relationship Id="rId5" Type="http://schemas.openxmlformats.org/officeDocument/2006/relationships/tags" Target="../tags/tag238.xml" /><Relationship Id="rId6" Type="http://schemas.openxmlformats.org/officeDocument/2006/relationships/tags" Target="../tags/tag239.xml" /><Relationship Id="rId7" Type="http://schemas.openxmlformats.org/officeDocument/2006/relationships/tags" Target="../tags/tag240.xml" /><Relationship Id="rId8" Type="http://schemas.openxmlformats.org/officeDocument/2006/relationships/tags" Target="../tags/tag241.xml" /><Relationship Id="rId9" Type="http://schemas.openxmlformats.org/officeDocument/2006/relationships/tags" Target="../tags/tag24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47.xml" /><Relationship Id="rId3" Type="http://schemas.openxmlformats.org/officeDocument/2006/relationships/tags" Target="../tags/tag248.xml" /><Relationship Id="rId4" Type="http://schemas.openxmlformats.org/officeDocument/2006/relationships/tags" Target="../tags/tag24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58.xml" /><Relationship Id="rId11" Type="http://schemas.openxmlformats.org/officeDocument/2006/relationships/tags" Target="../tags/tag259.xml" /><Relationship Id="rId12" Type="http://schemas.openxmlformats.org/officeDocument/2006/relationships/tags" Target="../tags/tag260.xml" /><Relationship Id="rId13" Type="http://schemas.openxmlformats.org/officeDocument/2006/relationships/tags" Target="../tags/tag261.xml" /><Relationship Id="rId14" Type="http://schemas.openxmlformats.org/officeDocument/2006/relationships/tags" Target="../tags/tag262.xml" /><Relationship Id="rId15" Type="http://schemas.openxmlformats.org/officeDocument/2006/relationships/tags" Target="../tags/tag263.xml" /><Relationship Id="rId16" Type="http://schemas.openxmlformats.org/officeDocument/2006/relationships/tags" Target="../tags/tag264.xml" /><Relationship Id="rId17" Type="http://schemas.openxmlformats.org/officeDocument/2006/relationships/tags" Target="../tags/tag265.xml" /><Relationship Id="rId2" Type="http://schemas.openxmlformats.org/officeDocument/2006/relationships/tags" Target="../tags/tag250.xml" /><Relationship Id="rId3" Type="http://schemas.openxmlformats.org/officeDocument/2006/relationships/tags" Target="../tags/tag251.xml" /><Relationship Id="rId4" Type="http://schemas.openxmlformats.org/officeDocument/2006/relationships/tags" Target="../tags/tag252.xml" /><Relationship Id="rId5" Type="http://schemas.openxmlformats.org/officeDocument/2006/relationships/tags" Target="../tags/tag253.xml" /><Relationship Id="rId6" Type="http://schemas.openxmlformats.org/officeDocument/2006/relationships/tags" Target="../tags/tag254.xml" /><Relationship Id="rId7" Type="http://schemas.openxmlformats.org/officeDocument/2006/relationships/tags" Target="../tags/tag255.xml" /><Relationship Id="rId8" Type="http://schemas.openxmlformats.org/officeDocument/2006/relationships/tags" Target="../tags/tag256.xml" /><Relationship Id="rId9" Type="http://schemas.openxmlformats.org/officeDocument/2006/relationships/tags" Target="../tags/tag25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7162031013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2"/>
          <p:cNvSpPr>
            <a:spLocks noGrp="1"/>
          </p:cNvSpPr>
          <p:nvPr>
            <p:ph type="body" idx="3"/>
            <p:custDataLst>
              <p:tags r:id="rId2"/>
            </p:custDataLst>
          </p:nvPr>
        </p:nvSpPr>
        <p:spPr/>
        <p:txBody>
          <a:bodyPr>
            <a:normAutofit fontScale="80000" lnSpcReduction="20000"/>
          </a:bodyPr>
          <a:lstStyle/>
          <a:p>
            <a:r>
              <a:rPr lang="zh-CN" altLang="en-US"/>
              <a:t>汇报人：</a:t>
            </a:r>
            <a:r>
              <a:rPr lang="en-US" altLang="zh-CN"/>
              <a:t>XX</a:t>
            </a:r>
            <a:endParaRPr lang="zh-CN" altLang="en-US"/>
          </a:p>
        </p:txBody>
      </p:sp>
      <p:sp>
        <p:nvSpPr>
          <p:cNvPr id="1048650" name="文本占位符 13"/>
          <p:cNvSpPr>
            <a:spLocks noGrp="1"/>
          </p:cNvSpPr>
          <p:nvPr>
            <p:ph type="body" idx="2"/>
            <p:custDataLst>
              <p:tags r:id="rId3"/>
            </p:custDataLst>
          </p:nvPr>
        </p:nvSpPr>
        <p:spPr/>
        <p:txBody>
          <a:bodyPr/>
          <a:lstStyle/>
          <a:p>
            <a:r>
              <a:rPr lang="zh-CN" altLang="en-US"/>
              <a:t>XX,a click to unlimited possibilities</a:t>
            </a:r>
            <a:endParaRPr lang="zh-CN" altLang="en-US"/>
          </a:p>
        </p:txBody>
      </p:sp>
      <p:sp>
        <p:nvSpPr>
          <p:cNvPr id="1048652" name="标题 14"/>
          <p:cNvSpPr>
            <a:spLocks noGrp="1"/>
          </p:cNvSpPr>
          <p:nvPr>
            <p:ph type="title" idx="1"/>
            <p:custDataLst>
              <p:tags r:id="rId4"/>
            </p:custDataLst>
          </p:nvPr>
        </p:nvSpPr>
        <p:spPr/>
        <p:txBody>
          <a:bodyPr>
            <a:normAutofit fontScale="90000"/>
          </a:bodyPr>
          <a:lstStyle/>
          <a:p>
            <a:r>
              <a:rPr lang="zh-CN" altLang="en-US"/>
              <a:t>2024年智慧城市的兴起</a:t>
            </a:r>
            <a:endParaRPr lang="zh-CN" altLang="en-US"/>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94" name="文本占位符 2"/>
          <p:cNvSpPr>
            <a:spLocks noGrp="1"/>
          </p:cNvSpPr>
          <p:nvPr>
            <p:ph type="body" idx="2"/>
            <p:custDataLst>
              <p:tags r:id="rId2"/>
            </p:custDataLst>
          </p:nvPr>
        </p:nvSpPr>
        <p:spPr/>
        <p:txBody>
          <a:bodyPr/>
          <a:lstStyle/>
          <a:p>
            <a:r>
              <a:rPr lang="zh-CN" altLang="en-US"/>
              <a:t>CONTENTS</a:t>
            </a:r>
            <a:endParaRPr lang="zh-CN" altLang="en-US"/>
          </a:p>
        </p:txBody>
      </p:sp>
      <p:sp>
        <p:nvSpPr>
          <p:cNvPr id="1048896" name="标题 4"/>
          <p:cNvSpPr>
            <a:spLocks noGrp="1"/>
          </p:cNvSpPr>
          <p:nvPr>
            <p:ph type="title" idx="1"/>
            <p:custDataLst>
              <p:tags r:id="rId3"/>
            </p:custDataLst>
          </p:nvPr>
        </p:nvSpPr>
        <p:spPr/>
        <p:txBody>
          <a:bodyPr>
            <a:normAutofit fontScale="90000"/>
          </a:bodyPr>
          <a:lstStyle/>
          <a:p>
            <a:r>
              <a:rPr lang="zh-CN" altLang="en-US"/>
              <a:t>目录</a:t>
            </a:r>
            <a:endParaRPr lang="zh-CN" altLang="en-US"/>
          </a:p>
        </p:txBody>
      </p:sp>
      <p:cxnSp>
        <p:nvCxnSpPr>
          <p:cNvPr id="3145749" name="直接连接符 23"/>
          <p:cNvCxnSpPr/>
          <p:nvPr>
            <p:custDataLst>
              <p:tags r:id="rId4"/>
            </p:custDataLst>
          </p:nvPr>
        </p:nvCxnSpPr>
        <p:spPr>
          <a:xfrm flipH="1">
            <a:off x="43434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434340"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01.</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00" name="标题"/>
          <p:cNvSpPr txBox="1"/>
          <p:nvPr>
            <p:custDataLst>
              <p:tags r:id="rId6"/>
            </p:custDataLst>
          </p:nvPr>
        </p:nvSpPr>
        <p:spPr>
          <a:xfrm>
            <a:off x="591185" y="3510915"/>
            <a:ext cx="1774190" cy="141478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p:nvPr>
            <p:custDataLst>
              <p:tags r:id="rId7"/>
            </p:custDataLst>
          </p:nvPr>
        </p:nvCxnSpPr>
        <p:spPr>
          <a:xfrm flipH="1">
            <a:off x="2383155"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8"/>
            </p:custDataLst>
          </p:nvPr>
        </p:nvSpPr>
        <p:spPr>
          <a:xfrm>
            <a:off x="2383155"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02.</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04" name="标题"/>
          <p:cNvSpPr txBox="1"/>
          <p:nvPr>
            <p:custDataLst>
              <p:tags r:id="rId9"/>
            </p:custDataLst>
          </p:nvPr>
        </p:nvSpPr>
        <p:spPr>
          <a:xfrm>
            <a:off x="2540000" y="3510915"/>
            <a:ext cx="1774190" cy="1414780"/>
          </a:xfrm>
          <a:prstGeom prst="rect">
            <a:avLst/>
          </a:prstGeom>
          <a:noFill/>
        </p:spPr>
        <p:txBody>
          <a:bodyPr wrap="square" lIns="0" tIns="0" rIns="0" bIns="0" rtlCol="0" anchor="t">
            <a:normAutofit fontScale="92857"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智慧城市的发展历程</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p:nvPr>
            <p:custDataLst>
              <p:tags r:id="rId10"/>
            </p:custDataLst>
          </p:nvPr>
        </p:nvCxnSpPr>
        <p:spPr>
          <a:xfrm flipH="1">
            <a:off x="433197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1"/>
            </p:custDataLst>
          </p:nvPr>
        </p:nvSpPr>
        <p:spPr>
          <a:xfrm>
            <a:off x="4331970"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03.</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08" name="标题"/>
          <p:cNvSpPr txBox="1"/>
          <p:nvPr>
            <p:custDataLst>
              <p:tags r:id="rId12"/>
            </p:custDataLst>
          </p:nvPr>
        </p:nvSpPr>
        <p:spPr>
          <a:xfrm>
            <a:off x="4488815" y="3510915"/>
            <a:ext cx="1774190" cy="1414780"/>
          </a:xfrm>
          <a:prstGeom prst="rect">
            <a:avLst/>
          </a:prstGeom>
          <a:noFill/>
        </p:spPr>
        <p:txBody>
          <a:bodyPr wrap="square" lIns="0" tIns="0" rIns="0" bIns="0" rtlCol="0" anchor="t">
            <a:normAutofit fontScale="92857"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智慧城市的构成要素</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p:nvPr>
            <p:custDataLst>
              <p:tags r:id="rId13"/>
            </p:custDataLst>
          </p:nvPr>
        </p:nvCxnSpPr>
        <p:spPr>
          <a:xfrm flipH="1">
            <a:off x="628015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4"/>
            </p:custDataLst>
          </p:nvPr>
        </p:nvSpPr>
        <p:spPr>
          <a:xfrm>
            <a:off x="6280150"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04.</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12" name="标题"/>
          <p:cNvSpPr txBox="1"/>
          <p:nvPr>
            <p:custDataLst>
              <p:tags r:id="rId15"/>
            </p:custDataLst>
          </p:nvPr>
        </p:nvSpPr>
        <p:spPr>
          <a:xfrm>
            <a:off x="6437630" y="3510915"/>
            <a:ext cx="1774190" cy="1414780"/>
          </a:xfrm>
          <a:prstGeom prst="rect">
            <a:avLst/>
          </a:prstGeom>
          <a:noFill/>
        </p:spPr>
        <p:txBody>
          <a:bodyPr wrap="square" lIns="0" tIns="0" rIns="0" bIns="0" rtlCol="0" anchor="t">
            <a:normAutofit fontScale="92857"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智慧城市的主要应用场景</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p:nvPr>
            <p:custDataLst>
              <p:tags r:id="rId16"/>
            </p:custDataLst>
          </p:nvPr>
        </p:nvCxnSpPr>
        <p:spPr>
          <a:xfrm flipH="1">
            <a:off x="8228965"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7"/>
            </p:custDataLst>
          </p:nvPr>
        </p:nvSpPr>
        <p:spPr>
          <a:xfrm>
            <a:off x="8228965"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05.</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16" name="标题"/>
          <p:cNvSpPr txBox="1"/>
          <p:nvPr>
            <p:custDataLst>
              <p:tags r:id="rId18"/>
            </p:custDataLst>
          </p:nvPr>
        </p:nvSpPr>
        <p:spPr>
          <a:xfrm>
            <a:off x="8385810" y="3510915"/>
            <a:ext cx="1774190" cy="1414780"/>
          </a:xfrm>
          <a:prstGeom prst="rect">
            <a:avLst/>
          </a:prstGeom>
          <a:noFill/>
        </p:spPr>
        <p:txBody>
          <a:bodyPr wrap="square" lIns="0" tIns="0" rIns="0" bIns="0" rtlCol="0" anchor="t">
            <a:normAutofit fontScale="92857"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智慧城市的发展挑战与对策</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p:nvPr>
            <p:custDataLst>
              <p:tags r:id="rId19"/>
            </p:custDataLst>
          </p:nvPr>
        </p:nvCxnSpPr>
        <p:spPr>
          <a:xfrm flipH="1">
            <a:off x="1017778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20"/>
            </p:custDataLst>
          </p:nvPr>
        </p:nvSpPr>
        <p:spPr>
          <a:xfrm>
            <a:off x="10177780"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06.</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20" name="标题"/>
          <p:cNvSpPr txBox="1"/>
          <p:nvPr>
            <p:custDataLst>
              <p:tags r:id="rId21"/>
            </p:custDataLst>
          </p:nvPr>
        </p:nvSpPr>
        <p:spPr>
          <a:xfrm>
            <a:off x="10334625" y="3510915"/>
            <a:ext cx="1774190" cy="1414780"/>
          </a:xfrm>
          <a:prstGeom prst="rect">
            <a:avLst/>
          </a:prstGeom>
          <a:noFill/>
        </p:spPr>
        <p:txBody>
          <a:bodyPr wrap="square" lIns="0" tIns="0" rIns="0" bIns="0" rtlCol="0" anchor="t">
            <a:normAutofit fontScale="92857"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智慧城市的未来展望</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2"/>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960" name="文本占位符 2"/>
          <p:cNvSpPr>
            <a:spLocks noGrp="1"/>
          </p:cNvSpPr>
          <p:nvPr>
            <p:ph type="body" idx="2"/>
            <p:custDataLst>
              <p:tags r:id="rId2"/>
            </p:custDataLst>
          </p:nvPr>
        </p:nvSpPr>
        <p:spPr/>
        <p:txBody>
          <a:bodyPr>
            <a:normAutofit fontScale="96875"/>
          </a:bodyPr>
          <a:lstStyle/>
          <a:p>
            <a:r>
              <a:rPr lang="zh-CN" altLang="en-US"/>
              <a:t>PART ONE</a:t>
            </a:r>
            <a:endParaRPr lang="zh-CN" altLang="en-US"/>
          </a:p>
        </p:txBody>
      </p:sp>
      <p:sp>
        <p:nvSpPr>
          <p:cNvPr id="1048962" name="标题 6"/>
          <p:cNvSpPr>
            <a:spLocks noGrp="1"/>
          </p:cNvSpPr>
          <p:nvPr>
            <p:ph type="title" idx="1"/>
            <p:custDataLst>
              <p:tags r:id="rId3"/>
            </p:custDataLst>
          </p:nvPr>
        </p:nvSpPr>
        <p:spPr/>
        <p:txBody>
          <a:bodyPr/>
          <a:lstStyle/>
          <a:p>
            <a:r>
              <a:rPr lang="zh-CN" altLang="en-US"/>
              <a:t>添加章节标题</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9030" name="文本占位符 2"/>
          <p:cNvSpPr>
            <a:spLocks noGrp="1"/>
          </p:cNvSpPr>
          <p:nvPr>
            <p:ph type="body" idx="2"/>
            <p:custDataLst>
              <p:tags r:id="rId2"/>
            </p:custDataLst>
          </p:nvPr>
        </p:nvSpPr>
        <p:spPr/>
        <p:txBody>
          <a:bodyPr>
            <a:normAutofit fontScale="96875"/>
          </a:bodyPr>
          <a:lstStyle/>
          <a:p>
            <a:r>
              <a:rPr lang="zh-CN" altLang="en-US"/>
              <a:t>PART TWO</a:t>
            </a:r>
            <a:endParaRPr lang="zh-CN" altLang="en-US"/>
          </a:p>
        </p:txBody>
      </p:sp>
      <p:sp>
        <p:nvSpPr>
          <p:cNvPr id="1049032" name="标题 6"/>
          <p:cNvSpPr>
            <a:spLocks noGrp="1"/>
          </p:cNvSpPr>
          <p:nvPr>
            <p:ph type="title" idx="1"/>
            <p:custDataLst>
              <p:tags r:id="rId3"/>
            </p:custDataLst>
          </p:nvPr>
        </p:nvSpPr>
        <p:spPr/>
        <p:txBody>
          <a:bodyPr>
            <a:normAutofit fontScale="93333"/>
          </a:bodyPr>
          <a:lstStyle/>
          <a:p>
            <a:r>
              <a:rPr lang="zh-CN" altLang="en-US"/>
              <a:t>智慧城市的发展历程</a:t>
            </a:r>
            <a:endParaRPr lang="zh-CN" altLang="en-US"/>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146" name="标题 2"/>
          <p:cNvSpPr>
            <a:spLocks noGrp="1"/>
          </p:cNvSpPr>
          <p:nvPr>
            <p:ph type="title" idx="5"/>
          </p:nvPr>
        </p:nvSpPr>
        <p:spPr/>
        <p:txBody>
          <a:bodyPr>
            <a:normAutofit fontScale="94444"/>
          </a:bodyPr>
          <a:lstStyle/>
          <a:p>
            <a:r>
              <a:rPr lang="zh-CN" altLang="en-US"/>
              <a:t>智慧城市的概念起源</a:t>
            </a:r>
            <a:endParaRPr lang="zh-CN" altLang="en-US"/>
          </a:p>
        </p:txBody>
      </p:sp>
      <p:sp>
        <p:nvSpPr>
          <p:cNvPr id="1049148" name="圆角矩形 3"/>
          <p:cNvSpPr/>
          <p:nvPr>
            <p:custDataLst>
              <p:tags r:id="rId2"/>
            </p:custDataLst>
          </p:nvPr>
        </p:nvSpPr>
        <p:spPr>
          <a:xfrm rot="16200000">
            <a:off x="5609370" y="-3507110"/>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50" name="圆角矩形 4"/>
          <p:cNvSpPr/>
          <p:nvPr>
            <p:custDataLst>
              <p:tags r:id="rId3"/>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152" name="圆角矩形 5"/>
          <p:cNvSpPr/>
          <p:nvPr>
            <p:custDataLst>
              <p:tags r:id="rId4"/>
            </p:custDataLst>
          </p:nvPr>
        </p:nvSpPr>
        <p:spPr>
          <a:xfrm rot="16200000">
            <a:off x="5610644" y="-2234634"/>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54" name="圆角矩形 6"/>
          <p:cNvSpPr/>
          <p:nvPr>
            <p:custDataLst>
              <p:tags r:id="rId5"/>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156" name="圆角矩形 9"/>
          <p:cNvSpPr/>
          <p:nvPr>
            <p:custDataLst>
              <p:tags r:id="rId6"/>
            </p:custDataLst>
          </p:nvPr>
        </p:nvSpPr>
        <p:spPr>
          <a:xfrm rot="16200000">
            <a:off x="5609370" y="-986372"/>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58" name="圆角矩形 10"/>
          <p:cNvSpPr/>
          <p:nvPr>
            <p:custDataLst>
              <p:tags r:id="rId7"/>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160" name="圆角矩形 11"/>
          <p:cNvSpPr/>
          <p:nvPr>
            <p:custDataLst>
              <p:tags r:id="rId8"/>
            </p:custDataLst>
          </p:nvPr>
        </p:nvSpPr>
        <p:spPr>
          <a:xfrm rot="16200000">
            <a:off x="5610644" y="285467"/>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62" name="圆角矩形 12"/>
          <p:cNvSpPr/>
          <p:nvPr>
            <p:custDataLst>
              <p:tags r:id="rId9"/>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164" name="文本框 7"/>
          <p:cNvSpPr txBox="1"/>
          <p:nvPr>
            <p:custDataLst>
              <p:tags r:id="rId10"/>
            </p:custDataLst>
          </p:nvPr>
        </p:nvSpPr>
        <p:spPr>
          <a:xfrm>
            <a:off x="1071914" y="4011138"/>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2012年IBM发布《智慧城市白皮书》</a:t>
            </a:r>
            <a:endParaRPr lang="zh-CN" altLang="en-US" sz="2400">
              <a:latin typeface="+mn-ea"/>
              <a:ea typeface="+mn-ea"/>
            </a:endParaRPr>
          </a:p>
        </p:txBody>
      </p:sp>
      <p:sp>
        <p:nvSpPr>
          <p:cNvPr id="1049166" name="文本框 8"/>
          <p:cNvSpPr txBox="1"/>
          <p:nvPr>
            <p:custDataLst>
              <p:tags r:id="rId11"/>
            </p:custDataLst>
          </p:nvPr>
        </p:nvSpPr>
        <p:spPr>
          <a:xfrm>
            <a:off x="1071914" y="5284251"/>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2014年中国首次提出“新型智慧城市”建设目标</a:t>
            </a:r>
            <a:endParaRPr lang="zh-CN" altLang="en-US" sz="2400">
              <a:latin typeface="+mn-ea"/>
              <a:ea typeface="+mn-ea"/>
            </a:endParaRPr>
          </a:p>
        </p:txBody>
      </p:sp>
      <p:sp>
        <p:nvSpPr>
          <p:cNvPr id="1049168" name="文本框 13"/>
          <p:cNvSpPr txBox="1"/>
          <p:nvPr>
            <p:custDataLst>
              <p:tags r:id="rId12"/>
            </p:custDataLst>
          </p:nvPr>
        </p:nvSpPr>
        <p:spPr>
          <a:xfrm>
            <a:off x="1071914" y="1490400"/>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2008年IBM提出“智慧地球”概念</a:t>
            </a:r>
            <a:endParaRPr lang="zh-CN" altLang="en-US" sz="2400">
              <a:latin typeface="+mn-ea"/>
              <a:ea typeface="+mn-ea"/>
            </a:endParaRPr>
          </a:p>
        </p:txBody>
      </p:sp>
      <p:sp>
        <p:nvSpPr>
          <p:cNvPr id="1049170" name="文本框 14"/>
          <p:cNvSpPr txBox="1"/>
          <p:nvPr>
            <p:custDataLst>
              <p:tags r:id="rId13"/>
            </p:custDataLst>
          </p:nvPr>
        </p:nvSpPr>
        <p:spPr>
          <a:xfrm>
            <a:off x="1071914" y="2764787"/>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2010年欧盟提出“智慧城市”计划</a:t>
            </a:r>
            <a:endParaRPr lang="zh-CN" altLang="en-US" sz="2400">
              <a:latin typeface="+mn-ea"/>
              <a:ea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222" name="标题 2"/>
          <p:cNvSpPr>
            <a:spLocks noGrp="1"/>
          </p:cNvSpPr>
          <p:nvPr>
            <p:ph type="title" idx="5"/>
          </p:nvPr>
        </p:nvSpPr>
        <p:spPr/>
        <p:txBody>
          <a:bodyPr>
            <a:normAutofit fontScale="91667"/>
          </a:bodyPr>
          <a:lstStyle/>
          <a:p>
            <a:r>
              <a:rPr lang="zh-CN" altLang="en-US"/>
              <a:t>智慧城市的发展阶段</a:t>
            </a:r>
            <a:endParaRPr lang="zh-CN" altLang="en-US"/>
          </a:p>
        </p:txBody>
      </p:sp>
      <p:sp>
        <p:nvSpPr>
          <p:cNvPr id="1049224" name="五边形 16"/>
          <p:cNvSpPr/>
          <p:nvPr>
            <p:custDataLst>
              <p:tags r:id="rId2"/>
            </p:custDataLst>
          </p:nvPr>
        </p:nvSpPr>
        <p:spPr>
          <a:xfrm rot="16200000" flipH="1">
            <a:off x="7128912" y="1615857"/>
            <a:ext cx="855618" cy="2489664"/>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26" name="五边形 17"/>
          <p:cNvSpPr/>
          <p:nvPr>
            <p:custDataLst>
              <p:tags r:id="rId3"/>
            </p:custDataLst>
          </p:nvPr>
        </p:nvSpPr>
        <p:spPr>
          <a:xfrm rot="16200000" flipH="1">
            <a:off x="7150060"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28" name="任意多边形 18"/>
          <p:cNvSpPr/>
          <p:nvPr>
            <p:custDataLst>
              <p:tags r:id="rId4"/>
            </p:custDataLst>
          </p:nvPr>
        </p:nvSpPr>
        <p:spPr>
          <a:xfrm>
            <a:off x="6439372"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30" name="任意多边形 19"/>
          <p:cNvSpPr/>
          <p:nvPr>
            <p:custDataLst>
              <p:tags r:id="rId5"/>
            </p:custDataLst>
          </p:nvPr>
        </p:nvSpPr>
        <p:spPr>
          <a:xfrm flipV="1">
            <a:off x="6311846" y="1790165"/>
            <a:ext cx="2489664"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32" name="五边形 2"/>
          <p:cNvSpPr/>
          <p:nvPr>
            <p:custDataLst>
              <p:tags r:id="rId6"/>
            </p:custDataLst>
          </p:nvPr>
        </p:nvSpPr>
        <p:spPr>
          <a:xfrm rot="16200000" flipH="1">
            <a:off x="1424826" y="1616498"/>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34" name="五边形 3"/>
          <p:cNvSpPr/>
          <p:nvPr>
            <p:custDataLst>
              <p:tags r:id="rId7"/>
            </p:custDataLst>
          </p:nvPr>
        </p:nvSpPr>
        <p:spPr>
          <a:xfrm rot="16200000" flipH="1">
            <a:off x="1447255"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36" name="任意多边形 4"/>
          <p:cNvSpPr/>
          <p:nvPr>
            <p:custDataLst>
              <p:tags r:id="rId8"/>
            </p:custDataLst>
          </p:nvPr>
        </p:nvSpPr>
        <p:spPr>
          <a:xfrm>
            <a:off x="736567"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38" name="任意多边形 5"/>
          <p:cNvSpPr/>
          <p:nvPr>
            <p:custDataLst>
              <p:tags r:id="rId9"/>
            </p:custDataLst>
          </p:nvPr>
        </p:nvSpPr>
        <p:spPr>
          <a:xfrm flipV="1">
            <a:off x="608400" y="179016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736567"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初级阶段：信息化城市，主要实现城市信息化管理，提高城市运行效率。</a:t>
            </a:r>
            <a:endParaRPr kumimoji="0" lang="zh-CN" altLang="en-US"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92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39372" y="3139126"/>
            <a:ext cx="2234071" cy="2012865"/>
          </a:xfrm>
          <a:prstGeom prst="rect">
            <a:avLst/>
          </a:prstGeom>
          <a:noFill/>
          <a:ln>
            <a:noFill/>
          </a:ln>
        </p:spPr>
        <p:txBody>
          <a:bodyPr wrap="square">
            <a:normAutofit fontScale="85000" lnSpcReduction="2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高级阶段：智慧化城市，通过大数据、人工智能等技术，实现城市各领域的智慧化决策和智能化服务。</a:t>
            </a:r>
            <a:endParaRPr sz="2000" err="1">
              <a:solidFill>
                <a:schemeClr val="tx1">
                  <a:lumMod val="75000"/>
                  <a:lumOff val="25000"/>
                </a:schemeClr>
              </a:solidFill>
              <a:latin typeface="+mn-ea"/>
              <a:ea typeface="+mn-ea"/>
              <a:cs typeface="+mn-ea"/>
              <a:sym typeface="+mn-lt"/>
            </a:endParaRPr>
          </a:p>
        </p:txBody>
      </p:sp>
      <p:sp>
        <p:nvSpPr>
          <p:cNvPr id="1049244" name="五边形 9"/>
          <p:cNvSpPr/>
          <p:nvPr>
            <p:custDataLst>
              <p:tags r:id="rId12"/>
            </p:custDataLst>
          </p:nvPr>
        </p:nvSpPr>
        <p:spPr>
          <a:xfrm rot="16200000" flipH="1">
            <a:off x="4350245" y="1629315"/>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46" name="五边形 10"/>
          <p:cNvSpPr/>
          <p:nvPr>
            <p:custDataLst>
              <p:tags r:id="rId13"/>
            </p:custDataLst>
          </p:nvPr>
        </p:nvSpPr>
        <p:spPr>
          <a:xfrm rot="16200000" flipH="1">
            <a:off x="4372033" y="4402215"/>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48" name="任意多边形 11"/>
          <p:cNvSpPr/>
          <p:nvPr>
            <p:custDataLst>
              <p:tags r:id="rId14"/>
            </p:custDataLst>
          </p:nvPr>
        </p:nvSpPr>
        <p:spPr>
          <a:xfrm>
            <a:off x="3661346" y="2441896"/>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9250" name="任意多边形 12"/>
          <p:cNvSpPr/>
          <p:nvPr>
            <p:custDataLst>
              <p:tags r:id="rId15"/>
            </p:custDataLst>
          </p:nvPr>
        </p:nvSpPr>
        <p:spPr>
          <a:xfrm flipV="1">
            <a:off x="3533819" y="1803622"/>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52" name="五边形 23"/>
          <p:cNvSpPr/>
          <p:nvPr>
            <p:custDataLst>
              <p:tags r:id="rId16"/>
            </p:custDataLst>
          </p:nvPr>
        </p:nvSpPr>
        <p:spPr>
          <a:xfrm rot="16200000" flipH="1">
            <a:off x="9906298" y="1654307"/>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54" name="五边形 24"/>
          <p:cNvSpPr/>
          <p:nvPr>
            <p:custDataLst>
              <p:tags r:id="rId17"/>
            </p:custDataLst>
          </p:nvPr>
        </p:nvSpPr>
        <p:spPr>
          <a:xfrm rot="16200000" flipH="1">
            <a:off x="9928087" y="4425926"/>
            <a:ext cx="813383" cy="223552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56" name="任意多边形 25"/>
          <p:cNvSpPr/>
          <p:nvPr>
            <p:custDataLst>
              <p:tags r:id="rId18"/>
            </p:custDataLst>
          </p:nvPr>
        </p:nvSpPr>
        <p:spPr>
          <a:xfrm>
            <a:off x="9216758" y="2466888"/>
            <a:ext cx="2235528"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58" name="任意多边形 26"/>
          <p:cNvSpPr/>
          <p:nvPr>
            <p:custDataLst>
              <p:tags r:id="rId19"/>
            </p:custDataLst>
          </p:nvPr>
        </p:nvSpPr>
        <p:spPr>
          <a:xfrm flipV="1">
            <a:off x="9089872" y="182861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217399" y="3176294"/>
            <a:ext cx="2234071" cy="2012865"/>
          </a:xfrm>
          <a:prstGeom prst="rect">
            <a:avLst/>
          </a:prstGeom>
          <a:noFill/>
          <a:ln>
            <a:noFill/>
          </a:ln>
        </p:spPr>
        <p:txBody>
          <a:bodyPr wrap="square">
            <a:normAutofit fontScale="88889"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err="1">
                <a:solidFill>
                  <a:schemeClr val="tx1">
                    <a:lumMod val="75000"/>
                    <a:lumOff val="25000"/>
                  </a:schemeClr>
                </a:solidFill>
                <a:latin typeface="+mn-ea"/>
                <a:ea typeface="+mn-ea"/>
                <a:cs typeface="+mn-ea"/>
                <a:sym typeface="+mn-lt"/>
              </a:rPr>
              <a:t>未来展望：持续创新与协同发展，推动智慧城市向更高层次发展，实现城市可持续发展。</a:t>
            </a:r>
            <a:endParaRPr err="1">
              <a:solidFill>
                <a:schemeClr val="tx1">
                  <a:lumMod val="75000"/>
                  <a:lumOff val="25000"/>
                </a:schemeClr>
              </a:solidFill>
              <a:latin typeface="+mn-ea"/>
              <a:ea typeface="+mn-ea"/>
              <a:cs typeface="+mn-ea"/>
              <a:sym typeface="+mn-lt"/>
            </a:endParaRPr>
          </a:p>
        </p:txBody>
      </p:sp>
      <p:sp>
        <p:nvSpPr>
          <p:cNvPr id="10492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661346" y="3151302"/>
            <a:ext cx="2234071" cy="2012865"/>
          </a:xfrm>
          <a:prstGeom prst="rect">
            <a:avLst/>
          </a:prstGeom>
          <a:noFill/>
          <a:ln>
            <a:noFill/>
          </a:ln>
        </p:spPr>
        <p:txBody>
          <a:bodyPr wrap="square">
            <a:normAutofit fontScale="94444"/>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lang="zh-CN" altLang="en-US">
                <a:solidFill>
                  <a:schemeClr val="tx1">
                    <a:lumMod val="75000"/>
                    <a:lumOff val="25000"/>
                  </a:schemeClr>
                </a:solidFill>
                <a:latin typeface="+mn-ea"/>
                <a:ea typeface="+mn-ea"/>
                <a:cs typeface="+mn-ea"/>
                <a:sym typeface="+mn-lt"/>
              </a:rPr>
              <a:t>发展阶段：智能化城市，借助物联网、云计算等技术，实现城市各领域的智能化。</a:t>
            </a:r>
            <a:endParaRPr lang="zh-CN" altLang="en-US">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314" name="标题 2"/>
          <p:cNvSpPr>
            <a:spLocks noGrp="1"/>
          </p:cNvSpPr>
          <p:nvPr>
            <p:ph type="title" idx="5"/>
          </p:nvPr>
        </p:nvSpPr>
        <p:spPr/>
        <p:txBody>
          <a:bodyPr>
            <a:normAutofit fontScale="91667"/>
          </a:bodyPr>
          <a:lstStyle/>
          <a:p>
            <a:r>
              <a:rPr lang="zh-CN" altLang="en-US"/>
              <a:t>2024年智慧城市的兴起背景</a:t>
            </a:r>
            <a:endParaRPr lang="zh-CN" altLang="en-US"/>
          </a:p>
        </p:txBody>
      </p:sp>
      <p:sp>
        <p:nvSpPr>
          <p:cNvPr id="1049316" name="五边形 30"/>
          <p:cNvSpPr/>
          <p:nvPr>
            <p:custDataLst>
              <p:tags r:id="rId2"/>
            </p:custDataLst>
          </p:nvPr>
        </p:nvSpPr>
        <p:spPr>
          <a:xfrm>
            <a:off x="608400" y="3293207"/>
            <a:ext cx="2907318" cy="1181787"/>
          </a:xfrm>
          <a:prstGeom prst="homePlate">
            <a:avLst>
              <a:gd name="adj" fmla="val 50000"/>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318" name="燕尾形 36"/>
          <p:cNvSpPr/>
          <p:nvPr>
            <p:custDataLst>
              <p:tags r:id="rId3"/>
            </p:custDataLst>
          </p:nvPr>
        </p:nvSpPr>
        <p:spPr>
          <a:xfrm>
            <a:off x="3220492" y="3293207"/>
            <a:ext cx="2907318" cy="1181787"/>
          </a:xfrm>
          <a:prstGeom prst="chevron">
            <a:avLst>
              <a:gd name="adj" fmla="val 50000"/>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320" name="燕尾形 37"/>
          <p:cNvSpPr/>
          <p:nvPr>
            <p:custDataLst>
              <p:tags r:id="rId4"/>
            </p:custDataLst>
          </p:nvPr>
        </p:nvSpPr>
        <p:spPr>
          <a:xfrm>
            <a:off x="8444676" y="3293207"/>
            <a:ext cx="2907318" cy="1181787"/>
          </a:xfrm>
          <a:prstGeom prst="chevron">
            <a:avLst>
              <a:gd name="adj" fmla="val 50000"/>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322" name="燕尾形 38"/>
          <p:cNvSpPr/>
          <p:nvPr>
            <p:custDataLst>
              <p:tags r:id="rId5"/>
            </p:custDataLst>
          </p:nvPr>
        </p:nvSpPr>
        <p:spPr>
          <a:xfrm>
            <a:off x="5832584" y="3293207"/>
            <a:ext cx="2907318" cy="1181787"/>
          </a:xfrm>
          <a:prstGeom prst="chevron">
            <a:avLst>
              <a:gd name="adj" fmla="val 50000"/>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324" name="文本框 3"/>
          <p:cNvSpPr txBox="1"/>
          <p:nvPr>
            <p:custDataLst>
              <p:tags r:id="rId6"/>
            </p:custDataLst>
          </p:nvPr>
        </p:nvSpPr>
        <p:spPr>
          <a:xfrm>
            <a:off x="3159684"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信息技术不断创新，为智慧城市建设提供有力支撑</a:t>
            </a:r>
            <a:endParaRPr lang="zh-CN" altLang="en-US" sz="1400" spc="150">
              <a:solidFill>
                <a:schemeClr val="tx1"/>
              </a:solidFill>
              <a:effectLst/>
              <a:latin typeface="+mn-ea"/>
              <a:sym typeface="+mn-ea"/>
            </a:endParaRPr>
          </a:p>
        </p:txBody>
      </p:sp>
      <p:sp>
        <p:nvSpPr>
          <p:cNvPr id="1049326" name="文本框 6"/>
          <p:cNvSpPr txBox="1"/>
          <p:nvPr>
            <p:custDataLst>
              <p:tags r:id="rId7"/>
            </p:custDataLst>
          </p:nvPr>
        </p:nvSpPr>
        <p:spPr>
          <a:xfrm>
            <a:off x="608400"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城市化进程加速，城市管理面临挑战</a:t>
            </a:r>
            <a:endParaRPr lang="zh-CN" altLang="en-US" sz="1400" spc="150">
              <a:solidFill>
                <a:schemeClr val="tx1"/>
              </a:solidFill>
              <a:effectLst/>
              <a:latin typeface="+mn-ea"/>
              <a:sym typeface="+mn-ea"/>
            </a:endParaRPr>
          </a:p>
        </p:txBody>
      </p:sp>
      <p:sp>
        <p:nvSpPr>
          <p:cNvPr id="1049328" name="文本框 7"/>
          <p:cNvSpPr txBox="1"/>
          <p:nvPr>
            <p:custDataLst>
              <p:tags r:id="rId8"/>
            </p:custDataLst>
          </p:nvPr>
        </p:nvSpPr>
        <p:spPr>
          <a:xfrm>
            <a:off x="5830821"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政府政策支持，推动智慧城市建设快速发展</a:t>
            </a:r>
            <a:endParaRPr lang="zh-CN" altLang="en-US" sz="1400" spc="150">
              <a:solidFill>
                <a:schemeClr val="tx1"/>
              </a:solidFill>
              <a:effectLst/>
              <a:latin typeface="+mn-ea"/>
              <a:sym typeface="+mn-ea"/>
            </a:endParaRPr>
          </a:p>
        </p:txBody>
      </p:sp>
      <p:sp>
        <p:nvSpPr>
          <p:cNvPr id="1049330" name="文本框 8"/>
          <p:cNvSpPr txBox="1"/>
          <p:nvPr>
            <p:custDataLst>
              <p:tags r:id="rId9"/>
            </p:custDataLst>
          </p:nvPr>
        </p:nvSpPr>
        <p:spPr>
          <a:xfrm>
            <a:off x="8442032"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居民生活水平提高，对城市服务品质提出更高要求</a:t>
            </a:r>
            <a:endParaRPr lang="zh-CN" altLang="en-US" sz="1400" spc="150">
              <a:solidFill>
                <a:schemeClr val="tx1"/>
              </a:solidFill>
              <a:effectLst/>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382" name="标题 2"/>
          <p:cNvSpPr>
            <a:spLocks noGrp="1"/>
          </p:cNvSpPr>
          <p:nvPr>
            <p:ph type="title" idx="5"/>
          </p:nvPr>
        </p:nvSpPr>
        <p:spPr/>
        <p:txBody>
          <a:bodyPr>
            <a:normAutofit fontScale="91667"/>
          </a:bodyPr>
          <a:lstStyle/>
          <a:p>
            <a:r>
              <a:rPr lang="zh-CN" altLang="en-US"/>
              <a:t>智慧城市的发展趋势</a:t>
            </a:r>
            <a:endParaRPr lang="zh-CN" altLang="en-US"/>
          </a:p>
        </p:txBody>
      </p:sp>
      <p:sp>
        <p:nvSpPr>
          <p:cNvPr id="1049384" name="五边形 30"/>
          <p:cNvSpPr/>
          <p:nvPr>
            <p:custDataLst>
              <p:tags r:id="rId2"/>
            </p:custDataLst>
          </p:nvPr>
        </p:nvSpPr>
        <p:spPr>
          <a:xfrm>
            <a:off x="608400" y="3293207"/>
            <a:ext cx="2907318" cy="1181787"/>
          </a:xfrm>
          <a:prstGeom prst="homePlate">
            <a:avLst>
              <a:gd name="adj" fmla="val 50000"/>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386" name="燕尾形 36"/>
          <p:cNvSpPr/>
          <p:nvPr>
            <p:custDataLst>
              <p:tags r:id="rId3"/>
            </p:custDataLst>
          </p:nvPr>
        </p:nvSpPr>
        <p:spPr>
          <a:xfrm>
            <a:off x="3220492" y="3293207"/>
            <a:ext cx="2907318" cy="1181787"/>
          </a:xfrm>
          <a:prstGeom prst="chevron">
            <a:avLst>
              <a:gd name="adj" fmla="val 50000"/>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388" name="燕尾形 37"/>
          <p:cNvSpPr/>
          <p:nvPr>
            <p:custDataLst>
              <p:tags r:id="rId4"/>
            </p:custDataLst>
          </p:nvPr>
        </p:nvSpPr>
        <p:spPr>
          <a:xfrm>
            <a:off x="8444676" y="3293207"/>
            <a:ext cx="2907318" cy="1181787"/>
          </a:xfrm>
          <a:prstGeom prst="chevron">
            <a:avLst>
              <a:gd name="adj" fmla="val 50000"/>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390" name="燕尾形 38"/>
          <p:cNvSpPr/>
          <p:nvPr>
            <p:custDataLst>
              <p:tags r:id="rId5"/>
            </p:custDataLst>
          </p:nvPr>
        </p:nvSpPr>
        <p:spPr>
          <a:xfrm>
            <a:off x="5832584" y="3293207"/>
            <a:ext cx="2907318" cy="1181787"/>
          </a:xfrm>
          <a:prstGeom prst="chevron">
            <a:avLst>
              <a:gd name="adj" fmla="val 50000"/>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392" name="文本框 3"/>
          <p:cNvSpPr txBox="1"/>
          <p:nvPr>
            <p:custDataLst>
              <p:tags r:id="rId6"/>
            </p:custDataLst>
          </p:nvPr>
        </p:nvSpPr>
        <p:spPr>
          <a:xfrm>
            <a:off x="3159684" y="4727038"/>
            <a:ext cx="3135568" cy="1373904"/>
          </a:xfrm>
          <a:prstGeom prst="rect">
            <a:avLst/>
          </a:prstGeom>
          <a:noFill/>
        </p:spPr>
        <p:txBody>
          <a:bodyPr wrap="square" lIns="0" rtlCol="0">
            <a:normAutofit fontScale="92857" lnSpcReduction="1000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人工智能技术广泛应用：人工智能技术将在智慧城市建设中发挥越来越重要的作用，提升城市治理水平，改善民生福祉。</a:t>
            </a:r>
            <a:endParaRPr lang="zh-CN" altLang="en-US" sz="1400" spc="150">
              <a:solidFill>
                <a:schemeClr val="tx1"/>
              </a:solidFill>
              <a:effectLst/>
              <a:latin typeface="+mn-ea"/>
              <a:sym typeface="+mn-ea"/>
            </a:endParaRPr>
          </a:p>
        </p:txBody>
      </p:sp>
      <p:sp>
        <p:nvSpPr>
          <p:cNvPr id="1049394" name="文本框 6"/>
          <p:cNvSpPr txBox="1"/>
          <p:nvPr>
            <p:custDataLst>
              <p:tags r:id="rId7"/>
            </p:custDataLst>
          </p:nvPr>
        </p:nvSpPr>
        <p:spPr>
          <a:xfrm>
            <a:off x="608400" y="1639940"/>
            <a:ext cx="3135568" cy="1414443"/>
          </a:xfrm>
          <a:prstGeom prst="rect">
            <a:avLst/>
          </a:prstGeom>
          <a:noFill/>
        </p:spPr>
        <p:txBody>
          <a:bodyPr wrap="square" lIns="0" rtlCol="0">
            <a:normAutofit fontScale="92857"/>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数字化转型加速：随着物联网、云计算等技术的普及，智慧城市将加速数字化转型，实现更高效、智能的城市管理和服务。</a:t>
            </a:r>
            <a:endParaRPr lang="zh-CN" altLang="en-US" sz="1400" spc="150">
              <a:solidFill>
                <a:schemeClr val="tx1"/>
              </a:solidFill>
              <a:effectLst/>
              <a:latin typeface="+mn-ea"/>
              <a:sym typeface="+mn-ea"/>
            </a:endParaRPr>
          </a:p>
        </p:txBody>
      </p:sp>
      <p:sp>
        <p:nvSpPr>
          <p:cNvPr id="1049396" name="文本框 7"/>
          <p:cNvSpPr txBox="1"/>
          <p:nvPr>
            <p:custDataLst>
              <p:tags r:id="rId8"/>
            </p:custDataLst>
          </p:nvPr>
        </p:nvSpPr>
        <p:spPr>
          <a:xfrm>
            <a:off x="5830821" y="1639940"/>
            <a:ext cx="3135568" cy="1414443"/>
          </a:xfrm>
          <a:prstGeom prst="rect">
            <a:avLst/>
          </a:prstGeom>
          <a:noFill/>
        </p:spPr>
        <p:txBody>
          <a:bodyPr wrap="square" lIns="0" rtlCol="0">
            <a:normAutofit fontScale="92857"/>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绿色可持续发展：智慧城市将更加注重绿色可持续发展，通过智能化手段降低能耗、减少排放，提高资源利用效率。</a:t>
            </a:r>
            <a:endParaRPr lang="zh-CN" altLang="en-US" sz="1400" spc="150">
              <a:solidFill>
                <a:schemeClr val="tx1"/>
              </a:solidFill>
              <a:effectLst/>
              <a:latin typeface="+mn-ea"/>
              <a:sym typeface="+mn-ea"/>
            </a:endParaRPr>
          </a:p>
        </p:txBody>
      </p:sp>
      <p:sp>
        <p:nvSpPr>
          <p:cNvPr id="1049398" name="文本框 8"/>
          <p:cNvSpPr txBox="1"/>
          <p:nvPr>
            <p:custDataLst>
              <p:tags r:id="rId9"/>
            </p:custDataLst>
          </p:nvPr>
        </p:nvSpPr>
        <p:spPr>
          <a:xfrm>
            <a:off x="8442032" y="4727038"/>
            <a:ext cx="3135568" cy="1373904"/>
          </a:xfrm>
          <a:prstGeom prst="rect">
            <a:avLst/>
          </a:prstGeom>
          <a:noFill/>
        </p:spPr>
        <p:txBody>
          <a:bodyPr wrap="square" lIns="0" rtlCol="0">
            <a:normAutofit fontScale="92857"/>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跨部门协同创新：智慧城市将促进跨部门、跨领域的协同创新，打破信息孤岛，实现数据共享和业务协同。</a:t>
            </a:r>
            <a:endParaRPr lang="zh-CN" altLang="en-US" sz="1400" spc="150">
              <a:solidFill>
                <a:schemeClr val="tx1"/>
              </a:solidFill>
              <a:effectLst/>
              <a:latin typeface="+mn-ea"/>
              <a:sym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450" name="文本占位符 2"/>
          <p:cNvSpPr>
            <a:spLocks noGrp="1"/>
          </p:cNvSpPr>
          <p:nvPr>
            <p:ph type="body" idx="2"/>
            <p:custDataLst>
              <p:tags r:id="rId2"/>
            </p:custDataLst>
          </p:nvPr>
        </p:nvSpPr>
        <p:spPr/>
        <p:txBody>
          <a:bodyPr>
            <a:normAutofit fontScale="96875"/>
          </a:bodyPr>
          <a:lstStyle/>
          <a:p>
            <a:r>
              <a:rPr lang="zh-CN" altLang="en-US"/>
              <a:t>PART THREE</a:t>
            </a:r>
            <a:endParaRPr lang="zh-CN" altLang="en-US"/>
          </a:p>
        </p:txBody>
      </p:sp>
      <p:sp>
        <p:nvSpPr>
          <p:cNvPr id="1049452" name="标题 6"/>
          <p:cNvSpPr>
            <a:spLocks noGrp="1"/>
          </p:cNvSpPr>
          <p:nvPr>
            <p:ph type="title" idx="1"/>
            <p:custDataLst>
              <p:tags r:id="rId3"/>
            </p:custDataLst>
          </p:nvPr>
        </p:nvSpPr>
        <p:spPr/>
        <p:txBody>
          <a:bodyPr>
            <a:normAutofit fontScale="93333"/>
          </a:bodyPr>
          <a:lstStyle/>
          <a:p>
            <a:r>
              <a:rPr lang="zh-CN" altLang="en-US"/>
              <a:t>智慧城市的构成要素</a:t>
            </a:r>
            <a:endParaRPr lang="zh-CN" altLang="en-US"/>
          </a:p>
        </p:txBody>
      </p:sp>
    </p:spTree>
    <p:custDataLst>
      <p:tags r:id="rId4"/>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566" name="标题 2"/>
          <p:cNvSpPr>
            <a:spLocks noGrp="1"/>
          </p:cNvSpPr>
          <p:nvPr>
            <p:ph type="title" idx="5"/>
          </p:nvPr>
        </p:nvSpPr>
        <p:spPr/>
        <p:txBody>
          <a:bodyPr>
            <a:normAutofit fontScale="91667"/>
          </a:bodyPr>
          <a:lstStyle/>
          <a:p>
            <a:r>
              <a:rPr lang="zh-CN" altLang="en-US"/>
              <a:t>先进的基础设施</a:t>
            </a:r>
            <a:endParaRPr lang="zh-CN" altLang="en-US"/>
          </a:p>
        </p:txBody>
      </p:sp>
      <p:sp>
        <p:nvSpPr>
          <p:cNvPr id="1049568" name="矩形 15"/>
          <p:cNvSpPr/>
          <p:nvPr>
            <p:custDataLst>
              <p:tags r:id="rId2"/>
            </p:custDataLst>
          </p:nvPr>
        </p:nvSpPr>
        <p:spPr>
          <a:xfrm>
            <a:off x="2423413" y="1571203"/>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高速互联网：提供稳定、高效的网络连接，支持大数据传输和云计算服务</a:t>
            </a:r>
            <a:endParaRPr lang="zh-CN" altLang="en-US" sz="1200" spc="150">
              <a:solidFill>
                <a:schemeClr val="tx1">
                  <a:lumMod val="85000"/>
                  <a:lumOff val="15000"/>
                </a:schemeClr>
              </a:solidFill>
              <a:latin typeface="+mn-ea"/>
              <a:sym typeface="+mn-ea"/>
            </a:endParaRPr>
          </a:p>
        </p:txBody>
      </p:sp>
      <p:sp>
        <p:nvSpPr>
          <p:cNvPr id="1049570" name="任意多边形 17"/>
          <p:cNvSpPr/>
          <p:nvPr>
            <p:custDataLst>
              <p:tags r:id="rId3"/>
            </p:custDataLst>
          </p:nvPr>
        </p:nvSpPr>
        <p:spPr>
          <a:xfrm flipV="1">
            <a:off x="2345059" y="149040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72" name="任意多边形 18"/>
          <p:cNvSpPr/>
          <p:nvPr>
            <p:custDataLst>
              <p:tags r:id="rId4"/>
            </p:custDataLst>
          </p:nvPr>
        </p:nvSpPr>
        <p:spPr>
          <a:xfrm flipH="1">
            <a:off x="8528509" y="205112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74" name="矩形 27"/>
          <p:cNvSpPr/>
          <p:nvPr>
            <p:custDataLst>
              <p:tags r:id="rId5"/>
            </p:custDataLst>
          </p:nvPr>
        </p:nvSpPr>
        <p:spPr>
          <a:xfrm>
            <a:off x="2423413" y="288853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智能交通系统：通过实时监测和智能调度，提高交通运行效率，缓解城市拥堵问题</a:t>
            </a:r>
            <a:endParaRPr lang="zh-CN" altLang="en-US" sz="1200" spc="150">
              <a:solidFill>
                <a:schemeClr val="tx1">
                  <a:lumMod val="85000"/>
                  <a:lumOff val="15000"/>
                </a:schemeClr>
              </a:solidFill>
              <a:latin typeface="+mn-ea"/>
              <a:sym typeface="+mn-ea"/>
            </a:endParaRPr>
          </a:p>
        </p:txBody>
      </p:sp>
      <p:sp>
        <p:nvSpPr>
          <p:cNvPr id="1049576" name="任意多边形 29"/>
          <p:cNvSpPr/>
          <p:nvPr>
            <p:custDataLst>
              <p:tags r:id="rId6"/>
            </p:custDataLst>
          </p:nvPr>
        </p:nvSpPr>
        <p:spPr>
          <a:xfrm flipV="1">
            <a:off x="2345059" y="280773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78" name="任意多边形 30"/>
          <p:cNvSpPr/>
          <p:nvPr>
            <p:custDataLst>
              <p:tags r:id="rId7"/>
            </p:custDataLst>
          </p:nvPr>
        </p:nvSpPr>
        <p:spPr>
          <a:xfrm flipH="1">
            <a:off x="8528509" y="336845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80" name="矩形 5"/>
          <p:cNvSpPr/>
          <p:nvPr>
            <p:custDataLst>
              <p:tags r:id="rId8"/>
            </p:custDataLst>
          </p:nvPr>
        </p:nvSpPr>
        <p:spPr>
          <a:xfrm>
            <a:off x="2423413" y="420586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先进的能源设施：采用清洁能源和智能电网，提高能源利用效率和安全性</a:t>
            </a:r>
            <a:endParaRPr lang="zh-CN" altLang="en-US" sz="1200" spc="150">
              <a:solidFill>
                <a:schemeClr val="tx1">
                  <a:lumMod val="85000"/>
                  <a:lumOff val="15000"/>
                </a:schemeClr>
              </a:solidFill>
              <a:latin typeface="+mn-ea"/>
              <a:sym typeface="+mn-ea"/>
            </a:endParaRPr>
          </a:p>
        </p:txBody>
      </p:sp>
      <p:sp>
        <p:nvSpPr>
          <p:cNvPr id="1049582" name="任意多边形 7"/>
          <p:cNvSpPr/>
          <p:nvPr>
            <p:custDataLst>
              <p:tags r:id="rId9"/>
            </p:custDataLst>
          </p:nvPr>
        </p:nvSpPr>
        <p:spPr>
          <a:xfrm flipV="1">
            <a:off x="2345059" y="412505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84" name="任意多边形 8"/>
          <p:cNvSpPr/>
          <p:nvPr>
            <p:custDataLst>
              <p:tags r:id="rId10"/>
            </p:custDataLst>
          </p:nvPr>
        </p:nvSpPr>
        <p:spPr>
          <a:xfrm flipH="1">
            <a:off x="8528509" y="468578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86" name="矩形 10"/>
          <p:cNvSpPr/>
          <p:nvPr>
            <p:custDataLst>
              <p:tags r:id="rId11"/>
            </p:custDataLst>
          </p:nvPr>
        </p:nvSpPr>
        <p:spPr>
          <a:xfrm>
            <a:off x="2423413" y="5523191"/>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全面的安防监控：利用物联网和人工智能技术，实现全方位、无死角的安防监控，保障城市安全</a:t>
            </a:r>
            <a:endParaRPr lang="zh-CN" altLang="en-US" sz="1200" spc="150">
              <a:solidFill>
                <a:schemeClr val="tx1">
                  <a:lumMod val="85000"/>
                  <a:lumOff val="15000"/>
                </a:schemeClr>
              </a:solidFill>
              <a:latin typeface="+mn-ea"/>
              <a:sym typeface="+mn-ea"/>
            </a:endParaRPr>
          </a:p>
        </p:txBody>
      </p:sp>
      <p:sp>
        <p:nvSpPr>
          <p:cNvPr id="1049588" name="任意多边形 12"/>
          <p:cNvSpPr/>
          <p:nvPr>
            <p:custDataLst>
              <p:tags r:id="rId12"/>
            </p:custDataLst>
          </p:nvPr>
        </p:nvSpPr>
        <p:spPr>
          <a:xfrm flipV="1">
            <a:off x="2345059" y="544238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90" name="任意多边形 13"/>
          <p:cNvSpPr/>
          <p:nvPr>
            <p:custDataLst>
              <p:tags r:id="rId13"/>
            </p:custDataLst>
          </p:nvPr>
        </p:nvSpPr>
        <p:spPr>
          <a:xfrm flipH="1">
            <a:off x="8528509" y="600311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642" name="标题 2"/>
          <p:cNvSpPr>
            <a:spLocks noGrp="1"/>
          </p:cNvSpPr>
          <p:nvPr>
            <p:ph type="title" idx="5"/>
          </p:nvPr>
        </p:nvSpPr>
        <p:spPr/>
        <p:txBody>
          <a:bodyPr>
            <a:normAutofit fontScale="91667"/>
          </a:bodyPr>
          <a:lstStyle/>
          <a:p>
            <a:r>
              <a:rPr lang="zh-CN" altLang="en-US"/>
              <a:t>高效的信息化管理系统</a:t>
            </a:r>
            <a:endParaRPr lang="zh-CN" altLang="en-US"/>
          </a:p>
        </p:txBody>
      </p:sp>
      <p:sp>
        <p:nvSpPr>
          <p:cNvPr id="1049644" name="矩形 15"/>
          <p:cNvSpPr/>
          <p:nvPr>
            <p:custDataLst>
              <p:tags r:id="rId2"/>
            </p:custDataLst>
          </p:nvPr>
        </p:nvSpPr>
        <p:spPr>
          <a:xfrm>
            <a:off x="2423413" y="1571203"/>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定义：智慧城市的核心组成部分，用于收集、处理和分析城市运营数据，提供决策支持。</a:t>
            </a:r>
            <a:endParaRPr lang="zh-CN" altLang="en-US" sz="1200" spc="150">
              <a:solidFill>
                <a:schemeClr val="tx1">
                  <a:lumMod val="85000"/>
                  <a:lumOff val="15000"/>
                </a:schemeClr>
              </a:solidFill>
              <a:latin typeface="+mn-ea"/>
              <a:sym typeface="+mn-ea"/>
            </a:endParaRPr>
          </a:p>
        </p:txBody>
      </p:sp>
      <p:sp>
        <p:nvSpPr>
          <p:cNvPr id="1049646" name="任意多边形 17"/>
          <p:cNvSpPr/>
          <p:nvPr>
            <p:custDataLst>
              <p:tags r:id="rId3"/>
            </p:custDataLst>
          </p:nvPr>
        </p:nvSpPr>
        <p:spPr>
          <a:xfrm flipV="1">
            <a:off x="2345059" y="149040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648" name="任意多边形 18"/>
          <p:cNvSpPr/>
          <p:nvPr>
            <p:custDataLst>
              <p:tags r:id="rId4"/>
            </p:custDataLst>
          </p:nvPr>
        </p:nvSpPr>
        <p:spPr>
          <a:xfrm flipH="1">
            <a:off x="8528509" y="205112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650" name="矩形 27"/>
          <p:cNvSpPr/>
          <p:nvPr>
            <p:custDataLst>
              <p:tags r:id="rId5"/>
            </p:custDataLst>
          </p:nvPr>
        </p:nvSpPr>
        <p:spPr>
          <a:xfrm>
            <a:off x="2423413" y="288853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功能：实时监控、预测预警、优化调度等，提升城市运行效率和管理水平。</a:t>
            </a:r>
            <a:endParaRPr lang="zh-CN" altLang="en-US" sz="1200" spc="150">
              <a:solidFill>
                <a:schemeClr val="tx1">
                  <a:lumMod val="85000"/>
                  <a:lumOff val="15000"/>
                </a:schemeClr>
              </a:solidFill>
              <a:latin typeface="+mn-ea"/>
              <a:sym typeface="+mn-ea"/>
            </a:endParaRPr>
          </a:p>
        </p:txBody>
      </p:sp>
      <p:sp>
        <p:nvSpPr>
          <p:cNvPr id="1049652" name="任意多边形 29"/>
          <p:cNvSpPr/>
          <p:nvPr>
            <p:custDataLst>
              <p:tags r:id="rId6"/>
            </p:custDataLst>
          </p:nvPr>
        </p:nvSpPr>
        <p:spPr>
          <a:xfrm flipV="1">
            <a:off x="2345059" y="280773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654" name="任意多边形 30"/>
          <p:cNvSpPr/>
          <p:nvPr>
            <p:custDataLst>
              <p:tags r:id="rId7"/>
            </p:custDataLst>
          </p:nvPr>
        </p:nvSpPr>
        <p:spPr>
          <a:xfrm flipH="1">
            <a:off x="8528509" y="336845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656" name="矩形 5"/>
          <p:cNvSpPr/>
          <p:nvPr>
            <p:custDataLst>
              <p:tags r:id="rId8"/>
            </p:custDataLst>
          </p:nvPr>
        </p:nvSpPr>
        <p:spPr>
          <a:xfrm>
            <a:off x="2423413" y="420586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技术：云计算、大数据、物联网等技术支撑，实现数据共享和协同工作。</a:t>
            </a:r>
            <a:endParaRPr lang="zh-CN" altLang="en-US" sz="1200" spc="150">
              <a:solidFill>
                <a:schemeClr val="tx1">
                  <a:lumMod val="85000"/>
                  <a:lumOff val="15000"/>
                </a:schemeClr>
              </a:solidFill>
              <a:latin typeface="+mn-ea"/>
              <a:sym typeface="+mn-ea"/>
            </a:endParaRPr>
          </a:p>
        </p:txBody>
      </p:sp>
      <p:sp>
        <p:nvSpPr>
          <p:cNvPr id="1049658" name="任意多边形 7"/>
          <p:cNvSpPr/>
          <p:nvPr>
            <p:custDataLst>
              <p:tags r:id="rId9"/>
            </p:custDataLst>
          </p:nvPr>
        </p:nvSpPr>
        <p:spPr>
          <a:xfrm flipV="1">
            <a:off x="2345059" y="412505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660" name="任意多边形 8"/>
          <p:cNvSpPr/>
          <p:nvPr>
            <p:custDataLst>
              <p:tags r:id="rId10"/>
            </p:custDataLst>
          </p:nvPr>
        </p:nvSpPr>
        <p:spPr>
          <a:xfrm flipH="1">
            <a:off x="8528509" y="468578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662" name="矩形 10"/>
          <p:cNvSpPr/>
          <p:nvPr>
            <p:custDataLst>
              <p:tags r:id="rId11"/>
            </p:custDataLst>
          </p:nvPr>
        </p:nvSpPr>
        <p:spPr>
          <a:xfrm>
            <a:off x="2423413" y="5523191"/>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案例：国内外成功应用的智慧城市信息化管理系统，如智慧交通、智慧安防等。</a:t>
            </a:r>
            <a:endParaRPr lang="zh-CN" altLang="en-US" sz="1200" spc="150">
              <a:solidFill>
                <a:schemeClr val="tx1">
                  <a:lumMod val="85000"/>
                  <a:lumOff val="15000"/>
                </a:schemeClr>
              </a:solidFill>
              <a:latin typeface="+mn-ea"/>
              <a:sym typeface="+mn-ea"/>
            </a:endParaRPr>
          </a:p>
        </p:txBody>
      </p:sp>
      <p:sp>
        <p:nvSpPr>
          <p:cNvPr id="1049664" name="任意多边形 12"/>
          <p:cNvSpPr/>
          <p:nvPr>
            <p:custDataLst>
              <p:tags r:id="rId12"/>
            </p:custDataLst>
          </p:nvPr>
        </p:nvSpPr>
        <p:spPr>
          <a:xfrm flipV="1">
            <a:off x="2345059" y="544238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666" name="任意多边形 13"/>
          <p:cNvSpPr/>
          <p:nvPr>
            <p:custDataLst>
              <p:tags r:id="rId13"/>
            </p:custDataLst>
          </p:nvPr>
        </p:nvSpPr>
        <p:spPr>
          <a:xfrm flipH="1">
            <a:off x="8528509" y="600311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718" name="标题 2"/>
          <p:cNvSpPr>
            <a:spLocks noGrp="1"/>
          </p:cNvSpPr>
          <p:nvPr>
            <p:ph type="title" idx="5"/>
          </p:nvPr>
        </p:nvSpPr>
        <p:spPr/>
        <p:txBody>
          <a:bodyPr>
            <a:normAutofit fontScale="91667"/>
          </a:bodyPr>
          <a:lstStyle/>
          <a:p>
            <a:r>
              <a:rPr lang="zh-CN" altLang="en-US"/>
              <a:t>多元化的数据资源</a:t>
            </a:r>
            <a:endParaRPr lang="zh-CN" altLang="en-US"/>
          </a:p>
        </p:txBody>
      </p:sp>
      <p:sp>
        <p:nvSpPr>
          <p:cNvPr id="1049720" name="圆角矩形 26"/>
          <p:cNvSpPr/>
          <p:nvPr>
            <p:custDataLst>
              <p:tags r:id="rId2"/>
            </p:custDataLst>
          </p:nvPr>
        </p:nvSpPr>
        <p:spPr>
          <a:xfrm>
            <a:off x="60840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722" name="圆角矩形 28"/>
          <p:cNvSpPr/>
          <p:nvPr>
            <p:custDataLst>
              <p:tags r:id="rId3"/>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effectLst/>
              <a:latin typeface="+mn-ea"/>
              <a:sym typeface="+mn-ea"/>
            </a:endParaRPr>
          </a:p>
        </p:txBody>
      </p:sp>
      <p:sp>
        <p:nvSpPr>
          <p:cNvPr id="1049724" name="文本框 31"/>
          <p:cNvSpPr txBox="1"/>
          <p:nvPr>
            <p:custDataLst>
              <p:tags r:id="rId4"/>
            </p:custDataLst>
          </p:nvPr>
        </p:nvSpPr>
        <p:spPr>
          <a:xfrm>
            <a:off x="763379" y="2290359"/>
            <a:ext cx="2282900" cy="3405176"/>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智慧城市需要各种数据资源，包括政府数据、企业数据、个人信息等。</a:t>
            </a:r>
            <a:endParaRPr lang="zh-CN" altLang="en-US" sz="2000" spc="200">
              <a:solidFill>
                <a:schemeClr val="tx1">
                  <a:lumMod val="85000"/>
                  <a:lumOff val="15000"/>
                </a:schemeClr>
              </a:solidFill>
              <a:latin typeface="+mn-ea"/>
              <a:sym typeface="+mn-ea"/>
            </a:endParaRPr>
          </a:p>
        </p:txBody>
      </p:sp>
      <p:sp>
        <p:nvSpPr>
          <p:cNvPr id="1049726" name="圆角矩形 29"/>
          <p:cNvSpPr/>
          <p:nvPr>
            <p:custDataLst>
              <p:tags r:id="rId5"/>
            </p:custDataLst>
          </p:nvPr>
        </p:nvSpPr>
        <p:spPr>
          <a:xfrm>
            <a:off x="340056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728" name="圆角矩形 32"/>
          <p:cNvSpPr/>
          <p:nvPr>
            <p:custDataLst>
              <p:tags r:id="rId6"/>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730" name="文本框 34"/>
          <p:cNvSpPr txBox="1"/>
          <p:nvPr>
            <p:custDataLst>
              <p:tags r:id="rId7"/>
            </p:custDataLst>
          </p:nvPr>
        </p:nvSpPr>
        <p:spPr>
          <a:xfrm>
            <a:off x="3558080"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数据资源需要得到有效的整合和利用，以实现智慧城市的建设和发展。</a:t>
            </a:r>
            <a:endParaRPr lang="zh-CN" altLang="en-US" sz="2000" spc="200">
              <a:solidFill>
                <a:schemeClr val="tx1">
                  <a:lumMod val="85000"/>
                  <a:lumOff val="15000"/>
                </a:schemeClr>
              </a:solidFill>
              <a:latin typeface="+mn-ea"/>
              <a:sym typeface="+mn-ea"/>
            </a:endParaRPr>
          </a:p>
        </p:txBody>
      </p:sp>
      <p:sp>
        <p:nvSpPr>
          <p:cNvPr id="1049732" name="圆角矩形 3"/>
          <p:cNvSpPr/>
          <p:nvPr>
            <p:custDataLst>
              <p:tags r:id="rId8"/>
            </p:custDataLst>
          </p:nvPr>
        </p:nvSpPr>
        <p:spPr>
          <a:xfrm>
            <a:off x="619272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734" name="圆角矩形 4"/>
          <p:cNvSpPr/>
          <p:nvPr>
            <p:custDataLst>
              <p:tags r:id="rId9"/>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736" name="文本框 5"/>
          <p:cNvSpPr txBox="1"/>
          <p:nvPr>
            <p:custDataLst>
              <p:tags r:id="rId10"/>
            </p:custDataLst>
          </p:nvPr>
        </p:nvSpPr>
        <p:spPr>
          <a:xfrm>
            <a:off x="634960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数据的共享和开放是智慧城市的重要特征，需要政府、企业和个人共同努力。</a:t>
            </a:r>
            <a:endParaRPr lang="zh-CN" altLang="en-US" sz="2000" spc="200">
              <a:solidFill>
                <a:schemeClr val="tx1">
                  <a:lumMod val="85000"/>
                  <a:lumOff val="15000"/>
                </a:schemeClr>
              </a:solidFill>
              <a:latin typeface="+mn-ea"/>
              <a:sym typeface="+mn-ea"/>
            </a:endParaRPr>
          </a:p>
        </p:txBody>
      </p:sp>
      <p:sp>
        <p:nvSpPr>
          <p:cNvPr id="1049738" name="圆角矩形 8"/>
          <p:cNvSpPr/>
          <p:nvPr>
            <p:custDataLst>
              <p:tags r:id="rId11"/>
            </p:custDataLst>
          </p:nvPr>
        </p:nvSpPr>
        <p:spPr>
          <a:xfrm>
            <a:off x="898488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740" name="圆角矩形 9"/>
          <p:cNvSpPr/>
          <p:nvPr>
            <p:custDataLst>
              <p:tags r:id="rId12"/>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742" name="文本框 10"/>
          <p:cNvSpPr txBox="1"/>
          <p:nvPr>
            <p:custDataLst>
              <p:tags r:id="rId13"/>
            </p:custDataLst>
          </p:nvPr>
        </p:nvSpPr>
        <p:spPr>
          <a:xfrm>
            <a:off x="914176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数据资源的安全和隐私保护也是智慧城市建设中需要考虑的重要问题。</a:t>
            </a:r>
            <a:endParaRPr lang="zh-CN" altLang="en-US" sz="2000" spc="200">
              <a:solidFill>
                <a:schemeClr val="tx1">
                  <a:lumMod val="85000"/>
                  <a:lumOff val="15000"/>
                </a:schemeClr>
              </a:solidFill>
              <a:latin typeface="+mn-ea"/>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 name=""/>
        <p:cNvGrpSpPr/>
        <p:nvPr/>
      </p:nvGrpSpPr>
      <p:grpSpPr>
        <a:xfrm>
          <a:off x="0" y="0"/>
          <a:ext cx="0" cy="0"/>
        </a:xfrm>
      </p:grpSpPr>
      <p:sp>
        <p:nvSpPr>
          <p:cNvPr id="1049794" name="标题 2"/>
          <p:cNvSpPr>
            <a:spLocks noGrp="1"/>
          </p:cNvSpPr>
          <p:nvPr>
            <p:ph type="title" idx="5"/>
          </p:nvPr>
        </p:nvSpPr>
        <p:spPr/>
        <p:txBody>
          <a:bodyPr>
            <a:normAutofit fontScale="91667"/>
          </a:bodyPr>
          <a:lstStyle/>
          <a:p>
            <a:r>
              <a:rPr lang="zh-CN" altLang="en-US"/>
              <a:t>智能化的公共服务体系</a:t>
            </a:r>
            <a:endParaRPr lang="zh-CN" altLang="en-US"/>
          </a:p>
        </p:txBody>
      </p:sp>
      <p:sp>
        <p:nvSpPr>
          <p:cNvPr id="1049796" name="任意多边形 20"/>
          <p:cNvSpPr/>
          <p:nvPr>
            <p:custDataLst>
              <p:tags r:id="rId2"/>
            </p:custDataLst>
          </p:nvPr>
        </p:nvSpPr>
        <p:spPr>
          <a:xfrm rot="2700000">
            <a:off x="1722571"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20000"/>
              </a:lnSpc>
            </a:pPr>
            <a:endParaRPr>
              <a:latin typeface="+mn-ea"/>
              <a:sym typeface="Arial" pitchFamily="34" charset="0"/>
            </a:endParaRPr>
          </a:p>
        </p:txBody>
      </p:sp>
      <p:sp>
        <p:nvSpPr>
          <p:cNvPr id="1049798" name="文本框 24"/>
          <p:cNvSpPr txBox="1"/>
          <p:nvPr>
            <p:custDataLst>
              <p:tags r:id="rId3"/>
            </p:custDataLst>
          </p:nvPr>
        </p:nvSpPr>
        <p:spPr bwMode="auto">
          <a:xfrm>
            <a:off x="1368142"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智能化的交通管理：通过大数据和AI技术实现交通流量优化和事故预警</a:t>
            </a:r>
            <a:endParaRPr lang="zh-CN" altLang="en-US" sz="2000" spc="150">
              <a:solidFill>
                <a:schemeClr val="tx1">
                  <a:lumMod val="75000"/>
                  <a:lumOff val="25000"/>
                </a:schemeClr>
              </a:solidFill>
              <a:latin typeface="+mn-ea"/>
              <a:sym typeface="+mn-ea"/>
            </a:endParaRPr>
          </a:p>
        </p:txBody>
      </p:sp>
      <p:sp>
        <p:nvSpPr>
          <p:cNvPr id="1049800" name="矩形 42"/>
          <p:cNvSpPr/>
          <p:nvPr>
            <p:custDataLst>
              <p:tags r:id="rId4"/>
            </p:custDataLst>
          </p:nvPr>
        </p:nvSpPr>
        <p:spPr>
          <a:xfrm>
            <a:off x="1499676" y="2843970"/>
            <a:ext cx="1723029" cy="122017"/>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40000"/>
              </a:lnSpc>
            </a:pPr>
            <a:endParaRPr>
              <a:latin typeface="+mn-ea"/>
              <a:sym typeface="Arial" pitchFamily="34" charset="0"/>
            </a:endParaRPr>
          </a:p>
        </p:txBody>
      </p:sp>
      <p:sp>
        <p:nvSpPr>
          <p:cNvPr id="1049802" name="任意多边形 18"/>
          <p:cNvSpPr/>
          <p:nvPr>
            <p:custDataLst>
              <p:tags r:id="rId5"/>
            </p:custDataLst>
          </p:nvPr>
        </p:nvSpPr>
        <p:spPr>
          <a:xfrm rot="5400000">
            <a:off x="4210703"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20000"/>
              </a:lnSpc>
            </a:pPr>
            <a:endParaRPr>
              <a:latin typeface="+mn-ea"/>
              <a:sym typeface="Arial" pitchFamily="34" charset="0"/>
            </a:endParaRPr>
          </a:p>
        </p:txBody>
      </p:sp>
      <p:sp>
        <p:nvSpPr>
          <p:cNvPr id="1049804" name="文本框 27"/>
          <p:cNvSpPr txBox="1"/>
          <p:nvPr>
            <p:custDataLst>
              <p:tags r:id="rId6"/>
            </p:custDataLst>
          </p:nvPr>
        </p:nvSpPr>
        <p:spPr bwMode="auto">
          <a:xfrm>
            <a:off x="3855625"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智能化的医疗保健：远程医疗、在线预约挂号、电子病历等提升医疗效率</a:t>
            </a:r>
            <a:endParaRPr lang="zh-CN" altLang="en-US" sz="2000" spc="150">
              <a:solidFill>
                <a:schemeClr val="tx1">
                  <a:lumMod val="75000"/>
                  <a:lumOff val="25000"/>
                </a:schemeClr>
              </a:solidFill>
              <a:latin typeface="+mn-ea"/>
              <a:sym typeface="+mn-ea"/>
            </a:endParaRPr>
          </a:p>
        </p:txBody>
      </p:sp>
      <p:sp>
        <p:nvSpPr>
          <p:cNvPr id="1049806" name="矩形 43"/>
          <p:cNvSpPr/>
          <p:nvPr>
            <p:custDataLst>
              <p:tags r:id="rId7"/>
            </p:custDataLst>
          </p:nvPr>
        </p:nvSpPr>
        <p:spPr>
          <a:xfrm>
            <a:off x="3987807" y="2843970"/>
            <a:ext cx="1723029" cy="122017"/>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40000"/>
              </a:lnSpc>
            </a:pPr>
            <a:endParaRPr>
              <a:latin typeface="+mn-ea"/>
              <a:sym typeface="Arial" pitchFamily="34" charset="0"/>
            </a:endParaRPr>
          </a:p>
        </p:txBody>
      </p:sp>
      <p:sp>
        <p:nvSpPr>
          <p:cNvPr id="1049808" name="任意多边形 21"/>
          <p:cNvSpPr/>
          <p:nvPr>
            <p:custDataLst>
              <p:tags r:id="rId8"/>
            </p:custDataLst>
          </p:nvPr>
        </p:nvSpPr>
        <p:spPr>
          <a:xfrm rot="18900000" flipH="1">
            <a:off x="6698186"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20000"/>
              </a:lnSpc>
            </a:pPr>
            <a:endParaRPr>
              <a:latin typeface="+mn-ea"/>
              <a:sym typeface="Arial" pitchFamily="34" charset="0"/>
            </a:endParaRPr>
          </a:p>
        </p:txBody>
      </p:sp>
      <p:sp>
        <p:nvSpPr>
          <p:cNvPr id="1049810" name="文本框 30"/>
          <p:cNvSpPr txBox="1"/>
          <p:nvPr>
            <p:custDataLst>
              <p:tags r:id="rId9"/>
            </p:custDataLst>
          </p:nvPr>
        </p:nvSpPr>
        <p:spPr bwMode="auto">
          <a:xfrm>
            <a:off x="6343757"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智能化的教育资源：在线教育、虚拟课堂等打破地域限制，提高教育公平性</a:t>
            </a:r>
            <a:endParaRPr lang="zh-CN" altLang="en-US" sz="2000" spc="150">
              <a:solidFill>
                <a:schemeClr val="tx1">
                  <a:lumMod val="75000"/>
                  <a:lumOff val="25000"/>
                </a:schemeClr>
              </a:solidFill>
              <a:latin typeface="+mn-ea"/>
              <a:sym typeface="+mn-ea"/>
            </a:endParaRPr>
          </a:p>
        </p:txBody>
      </p:sp>
      <p:sp>
        <p:nvSpPr>
          <p:cNvPr id="1049812" name="矩形 44"/>
          <p:cNvSpPr/>
          <p:nvPr>
            <p:custDataLst>
              <p:tags r:id="rId10"/>
            </p:custDataLst>
          </p:nvPr>
        </p:nvSpPr>
        <p:spPr>
          <a:xfrm>
            <a:off x="6474643" y="2843970"/>
            <a:ext cx="1723029" cy="122017"/>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40000"/>
              </a:lnSpc>
            </a:pPr>
            <a:endParaRPr>
              <a:latin typeface="+mn-ea"/>
              <a:sym typeface="Arial" pitchFamily="34" charset="0"/>
            </a:endParaRPr>
          </a:p>
        </p:txBody>
      </p:sp>
      <p:sp>
        <p:nvSpPr>
          <p:cNvPr id="1049814" name="任意多边形 22"/>
          <p:cNvSpPr/>
          <p:nvPr>
            <p:custDataLst>
              <p:tags r:id="rId11"/>
            </p:custDataLst>
          </p:nvPr>
        </p:nvSpPr>
        <p:spPr>
          <a:xfrm rot="2700000" flipH="1" flipV="1">
            <a:off x="9185670"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20000"/>
              </a:lnSpc>
            </a:pPr>
            <a:endParaRPr>
              <a:latin typeface="+mn-ea"/>
              <a:sym typeface="Arial" pitchFamily="34" charset="0"/>
            </a:endParaRPr>
          </a:p>
        </p:txBody>
      </p:sp>
      <p:sp>
        <p:nvSpPr>
          <p:cNvPr id="1049816" name="文本框 33"/>
          <p:cNvSpPr txBox="1"/>
          <p:nvPr>
            <p:custDataLst>
              <p:tags r:id="rId12"/>
            </p:custDataLst>
          </p:nvPr>
        </p:nvSpPr>
        <p:spPr bwMode="auto">
          <a:xfrm>
            <a:off x="8831241"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智能化的能源管理：智能电网、能源监测等降低能源消耗，提高能源利用效率</a:t>
            </a:r>
            <a:endParaRPr lang="zh-CN" altLang="en-US" sz="2000" spc="150">
              <a:solidFill>
                <a:schemeClr val="tx1">
                  <a:lumMod val="75000"/>
                  <a:lumOff val="25000"/>
                </a:schemeClr>
              </a:solidFill>
              <a:latin typeface="+mn-ea"/>
              <a:sym typeface="+mn-ea"/>
            </a:endParaRPr>
          </a:p>
        </p:txBody>
      </p:sp>
      <p:sp>
        <p:nvSpPr>
          <p:cNvPr id="1049818" name="矩形 45"/>
          <p:cNvSpPr/>
          <p:nvPr>
            <p:custDataLst>
              <p:tags r:id="rId13"/>
            </p:custDataLst>
          </p:nvPr>
        </p:nvSpPr>
        <p:spPr>
          <a:xfrm>
            <a:off x="8962775" y="2843970"/>
            <a:ext cx="1723029" cy="122017"/>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lnSpc>
                <a:spcPct val="140000"/>
              </a:lnSpc>
            </a:pPr>
            <a:endParaRPr>
              <a:latin typeface="+mn-ea"/>
              <a:sym typeface="Arial" pitchFamily="34" charset="0"/>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9" name=""/>
        <p:cNvGrpSpPr/>
        <p:nvPr/>
      </p:nvGrpSpPr>
      <p:grpSpPr>
        <a:xfrm>
          <a:off x="0" y="0"/>
          <a:ext cx="0" cy="0"/>
        </a:xfrm>
      </p:grpSpPr>
      <p:sp>
        <p:nvSpPr>
          <p:cNvPr id="1049870" name="文本占位符 2"/>
          <p:cNvSpPr>
            <a:spLocks noGrp="1"/>
          </p:cNvSpPr>
          <p:nvPr>
            <p:ph type="body" idx="2"/>
            <p:custDataLst>
              <p:tags r:id="rId2"/>
            </p:custDataLst>
          </p:nvPr>
        </p:nvSpPr>
        <p:spPr/>
        <p:txBody>
          <a:bodyPr>
            <a:normAutofit fontScale="96875"/>
          </a:bodyPr>
          <a:lstStyle/>
          <a:p>
            <a:r>
              <a:rPr lang="zh-CN" altLang="en-US"/>
              <a:t>PART FOUR</a:t>
            </a:r>
            <a:endParaRPr lang="zh-CN" altLang="en-US"/>
          </a:p>
        </p:txBody>
      </p:sp>
      <p:sp>
        <p:nvSpPr>
          <p:cNvPr id="1049872" name="标题 6"/>
          <p:cNvSpPr>
            <a:spLocks noGrp="1"/>
          </p:cNvSpPr>
          <p:nvPr>
            <p:ph type="title" idx="1"/>
            <p:custDataLst>
              <p:tags r:id="rId3"/>
            </p:custDataLst>
          </p:nvPr>
        </p:nvSpPr>
        <p:spPr/>
        <p:txBody>
          <a:bodyPr>
            <a:normAutofit fontScale="93333"/>
          </a:bodyPr>
          <a:lstStyle/>
          <a:p>
            <a:r>
              <a:rPr lang="zh-CN" altLang="en-US"/>
              <a:t>智慧城市的主要应用场景</a:t>
            </a:r>
            <a:endParaRPr lang="zh-CN" altLang="en-US"/>
          </a:p>
        </p:txBody>
      </p:sp>
    </p:spTree>
    <p:custDataLst>
      <p:tags r:id="rId4"/>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5" name=""/>
        <p:cNvGrpSpPr/>
        <p:nvPr/>
      </p:nvGrpSpPr>
      <p:grpSpPr>
        <a:xfrm>
          <a:off x="0" y="0"/>
          <a:ext cx="0" cy="0"/>
        </a:xfrm>
      </p:grpSpPr>
      <p:sp>
        <p:nvSpPr>
          <p:cNvPr id="1049986" name="标题 2"/>
          <p:cNvSpPr>
            <a:spLocks noGrp="1"/>
          </p:cNvSpPr>
          <p:nvPr>
            <p:ph type="title" idx="5"/>
          </p:nvPr>
        </p:nvSpPr>
        <p:spPr/>
        <p:txBody>
          <a:bodyPr>
            <a:normAutofit fontScale="91667"/>
          </a:bodyPr>
          <a:lstStyle/>
          <a:p>
            <a:r>
              <a:rPr lang="zh-CN" altLang="en-US"/>
              <a:t>智慧交通</a:t>
            </a:r>
            <a:endParaRPr lang="zh-CN" altLang="en-US"/>
          </a:p>
        </p:txBody>
      </p:sp>
      <p:sp>
        <p:nvSpPr>
          <p:cNvPr id="1049988" name="对角圆角矩形 15"/>
          <p:cNvSpPr/>
          <p:nvPr>
            <p:custDataLst>
              <p:tags r:id="rId2"/>
            </p:custDataLst>
          </p:nvPr>
        </p:nvSpPr>
        <p:spPr>
          <a:xfrm>
            <a:off x="1499579" y="419381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990" name="对角圆角矩形 16"/>
          <p:cNvSpPr/>
          <p:nvPr>
            <p:custDataLst>
              <p:tags r:id="rId3"/>
            </p:custDataLst>
          </p:nvPr>
        </p:nvSpPr>
        <p:spPr>
          <a:xfrm>
            <a:off x="1499579" y="4053195"/>
            <a:ext cx="559136" cy="5335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992" name="直角三角形 17"/>
          <p:cNvSpPr/>
          <p:nvPr>
            <p:custDataLst>
              <p:tags r:id="rId4"/>
            </p:custDataLst>
          </p:nvPr>
        </p:nvSpPr>
        <p:spPr>
          <a:xfrm>
            <a:off x="2058840" y="4053840"/>
            <a:ext cx="84243" cy="140404"/>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994" name="文本框 27"/>
          <p:cNvSpPr txBox="1"/>
          <p:nvPr>
            <p:custDataLst>
              <p:tags r:id="rId5"/>
            </p:custDataLst>
          </p:nvPr>
        </p:nvSpPr>
        <p:spPr>
          <a:xfrm>
            <a:off x="2094963" y="420478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智能公共交通：实时查询公交、地铁等公共交通信息，提高出行效率</a:t>
            </a:r>
            <a:endParaRPr lang="en-US" altLang="zh-CN">
              <a:solidFill>
                <a:schemeClr val="dk1">
                  <a:lumMod val="80000"/>
                  <a:lumOff val="20000"/>
                </a:schemeClr>
              </a:solidFill>
              <a:latin typeface="+mn-ea"/>
              <a:sym typeface="+mn-ea"/>
            </a:endParaRPr>
          </a:p>
        </p:txBody>
      </p:sp>
      <p:sp>
        <p:nvSpPr>
          <p:cNvPr id="1049996" name="对角圆角矩形 52"/>
          <p:cNvSpPr/>
          <p:nvPr>
            <p:custDataLst>
              <p:tags r:id="rId6"/>
            </p:custDataLst>
          </p:nvPr>
        </p:nvSpPr>
        <p:spPr>
          <a:xfrm>
            <a:off x="1499579" y="1631667"/>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998" name="对角圆角矩形 53"/>
          <p:cNvSpPr/>
          <p:nvPr>
            <p:custDataLst>
              <p:tags r:id="rId7"/>
            </p:custDataLst>
          </p:nvPr>
        </p:nvSpPr>
        <p:spPr>
          <a:xfrm>
            <a:off x="1499579" y="1490400"/>
            <a:ext cx="559136" cy="5335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50000" name="直角三角形 54"/>
          <p:cNvSpPr/>
          <p:nvPr>
            <p:custDataLst>
              <p:tags r:id="rId8"/>
            </p:custDataLst>
          </p:nvPr>
        </p:nvSpPr>
        <p:spPr>
          <a:xfrm>
            <a:off x="2058840" y="1491045"/>
            <a:ext cx="84243" cy="14040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50002" name="文本框 56"/>
          <p:cNvSpPr txBox="1"/>
          <p:nvPr>
            <p:custDataLst>
              <p:tags r:id="rId9"/>
            </p:custDataLst>
          </p:nvPr>
        </p:nvSpPr>
        <p:spPr>
          <a:xfrm>
            <a:off x="2094963" y="163489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智能信号灯控制：根据实时交通流量调整信号灯时间，缓解交通拥堵</a:t>
            </a:r>
            <a:endParaRPr lang="zh-CN" altLang="en-US">
              <a:solidFill>
                <a:schemeClr val="dk1">
                  <a:lumMod val="80000"/>
                  <a:lumOff val="20000"/>
                </a:schemeClr>
              </a:solidFill>
              <a:latin typeface="+mn-ea"/>
              <a:sym typeface="+mn-ea"/>
            </a:endParaRPr>
          </a:p>
        </p:txBody>
      </p:sp>
      <p:sp>
        <p:nvSpPr>
          <p:cNvPr id="1050004" name="对角圆角矩形 5"/>
          <p:cNvSpPr/>
          <p:nvPr>
            <p:custDataLst>
              <p:tags r:id="rId10"/>
            </p:custDataLst>
          </p:nvPr>
        </p:nvSpPr>
        <p:spPr>
          <a:xfrm>
            <a:off x="1499579" y="2912742"/>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50006" name="对角圆角矩形 6"/>
          <p:cNvSpPr/>
          <p:nvPr>
            <p:custDataLst>
              <p:tags r:id="rId11"/>
            </p:custDataLst>
          </p:nvPr>
        </p:nvSpPr>
        <p:spPr>
          <a:xfrm>
            <a:off x="1499579" y="2771475"/>
            <a:ext cx="559136" cy="5335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50008" name="直角三角形 7"/>
          <p:cNvSpPr/>
          <p:nvPr>
            <p:custDataLst>
              <p:tags r:id="rId12"/>
            </p:custDataLst>
          </p:nvPr>
        </p:nvSpPr>
        <p:spPr>
          <a:xfrm>
            <a:off x="2058840" y="2772765"/>
            <a:ext cx="84243" cy="14040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50010" name="文本框 8"/>
          <p:cNvSpPr txBox="1"/>
          <p:nvPr>
            <p:custDataLst>
              <p:tags r:id="rId13"/>
            </p:custDataLst>
          </p:nvPr>
        </p:nvSpPr>
        <p:spPr>
          <a:xfrm>
            <a:off x="2094963" y="292370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智能停车系统：通过APP查找空闲停车位，实现快速停车</a:t>
            </a:r>
            <a:endParaRPr lang="zh-CN" altLang="en-US">
              <a:solidFill>
                <a:schemeClr val="dk1">
                  <a:lumMod val="80000"/>
                  <a:lumOff val="20000"/>
                </a:schemeClr>
              </a:solidFill>
              <a:latin typeface="+mn-ea"/>
              <a:sym typeface="+mn-ea"/>
            </a:endParaRPr>
          </a:p>
        </p:txBody>
      </p:sp>
      <p:sp>
        <p:nvSpPr>
          <p:cNvPr id="1050012" name="对角圆角矩形 9"/>
          <p:cNvSpPr/>
          <p:nvPr>
            <p:custDataLst>
              <p:tags r:id="rId14"/>
            </p:custDataLst>
          </p:nvPr>
        </p:nvSpPr>
        <p:spPr>
          <a:xfrm>
            <a:off x="1499579" y="547553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50014" name="对角圆角矩形 10"/>
          <p:cNvSpPr/>
          <p:nvPr>
            <p:custDataLst>
              <p:tags r:id="rId15"/>
            </p:custDataLst>
          </p:nvPr>
        </p:nvSpPr>
        <p:spPr>
          <a:xfrm>
            <a:off x="1499579" y="5334270"/>
            <a:ext cx="559136" cy="5335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50016" name="直角三角形 11"/>
          <p:cNvSpPr/>
          <p:nvPr>
            <p:custDataLst>
              <p:tags r:id="rId16"/>
            </p:custDataLst>
          </p:nvPr>
        </p:nvSpPr>
        <p:spPr>
          <a:xfrm>
            <a:off x="2058840" y="5334915"/>
            <a:ext cx="84243" cy="14040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50018" name="文本框 12"/>
          <p:cNvSpPr txBox="1"/>
          <p:nvPr>
            <p:custDataLst>
              <p:tags r:id="rId17"/>
            </p:custDataLst>
          </p:nvPr>
        </p:nvSpPr>
        <p:spPr>
          <a:xfrm>
            <a:off x="2094963" y="548585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无人机交通管理：用于监控交通状况，及时处理交通事故等紧急情况</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https://d.book118.com/747162031013006034</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1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1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3"/>
  <p:tag name="KSO_WM_UNIT_INDEX" val="3"/>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4"/>
  <p:tag name="KSO_WM_UNIT_INDEX" val="4"/>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3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3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7"/>
  <p:tag name="KSO_WM_UNIT_INDEX" val="7"/>
  <p:tag name="KSO_WM_UNIT_LAYERLEVEL" val="1"/>
  <p:tag name="KSO_WM_UNIT_TYPE" val="i"/>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8"/>
  <p:tag name="KSO_WM_UNIT_INDEX" val="8"/>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3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4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3"/>
  <p:tag name="KSO_WM_UNIT_INDEX" val="3"/>
  <p:tag name="KSO_WM_UNIT_LAYERLEVEL" val="1"/>
  <p:tag name="KSO_WM_UNIT_TYPE" val="i"/>
</p:tagLst>
</file>

<file path=ppt/tags/tag4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4"/>
  <p:tag name="KSO_WM_UNIT_INDEX" val="4"/>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5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5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3"/>
  <p:tag name="KSO_WM_UNIT_INDEX" val="3"/>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4"/>
  <p:tag name="KSO_WM_UNIT_INDEX" val="4"/>
  <p:tag name="KSO_WM_UNIT_LAYERLEVEL" val="1"/>
  <p:tag name="KSO_WM_UNIT_TYPE" val="i"/>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6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6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3"/>
  <p:tag name="KSO_WM_UNIT_INDEX" val="3"/>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4"/>
  <p:tag name="KSO_WM_UNIT_INDEX" val="4"/>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3"/>
  <p:tag name="KSO_WM_UNIT_INDEX" val="3"/>
  <p:tag name="KSO_WM_UNIT_LAYERLEVEL" val="1"/>
  <p:tag name="KSO_WM_UNIT_TYPE" val="i"/>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3"/>
  <p:tag name="KSO_WM_UNIT_INDEX" val="3"/>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8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3"/>
  <p:tag name="KSO_WM_UNIT_INDEX" val="3"/>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4"/>
  <p:tag name="KSO_WM_UNIT_INDEX" val="4"/>
  <p:tag name="KSO_WM_UNIT_LAYERLEVEL" val="1"/>
  <p:tag name="KSO_WM_UNIT_TYPE" val="i"/>
</p:tagLst>
</file>

<file path=ppt/tags/tag8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9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9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9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97.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10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10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THANKS"/>
  <p:tag name="KSO_WM_UNIT_TYPE" val="a"/>
  <p:tag name="KSO_WM_UNIT_VALUE" val="10"/>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10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10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3"/>
  <p:tag name="KSO_WM_UNIT_INDEX" val="3"/>
  <p:tag name="KSO_WM_UNIT_LAYERLEVEL"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4"/>
  <p:tag name="KSO_WM_UNIT_INDEX" val="4"/>
  <p:tag name="KSO_WM_UNIT_LAYERLEVEL" val="1"/>
  <p:tag name="KSO_WM_UNIT_TYPE" val="i"/>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4.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_0**"/>
  <p:tag name="KSO_WM_UNIT_LAYERLEVEL" val="1"/>
</p:tagLst>
</file>

<file path=ppt/tags/tag115.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_0**"/>
  <p:tag name="KSO_WM_UNIT_LAYERLEVEL" val="1"/>
</p:tagLst>
</file>

<file path=ppt/tags/tag116.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303"/>
  <p:tag name="KSO_WM_TEMPLATE_MASTER_TYPE" val="0"/>
  <p:tag name="KSO_WM_TEMPLATE_SUBCATEGORY" val="29"/>
  <p:tag name="KSO_WM_TEMPLATE_THUMBS_INDEX" val="1、9"/>
</p:tagLst>
</file>

<file path=ppt/tags/tag117.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118.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119.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20.xml><?xml version="1.0" encoding="utf-8"?>
<p:tagLst xmlns:p="http://schemas.openxmlformats.org/presentationml/2006/main">
  <p:tag name="KSO_WM_BEAUTIFY_FLAG" val="#wm#"/>
  <p:tag name="KSO_WM_SLIDE_CONTENT_AREA" val="{&quot;left&quot;:&quot;81.45&quot;,&quot;top&quot;:&quot;106.8&quot;,&quot;width&quot;:&quot;739.1&quot;,&quot;height&quot;:&quot;290.25&quot;}"/>
  <p:tag name="KSO_WM_SLIDE_ID" val="custom20230303_1"/>
  <p:tag name="KSO_WM_SLIDE_INDEX" val="1"/>
  <p:tag name="KSO_WM_SLIDE_ITEM_CNT" val="0"/>
  <p:tag name="KSO_WM_SLIDE_LAYOUT" val="a_b_f"/>
  <p:tag name="KSO_WM_SLIDE_LAYOUT_CNT" val="1_1_1"/>
  <p:tag name="KSO_WM_SLIDE_SUBTYPE" val="pureTxt"/>
  <p:tag name="KSO_WM_SLIDE_TYPE" val="title"/>
  <p:tag name="KSO_WM_TAG_VERSION" val="1.0"/>
  <p:tag name="KSO_WM_TEMPLATE_CATEGORY" val="custom"/>
  <p:tag name="KSO_WM_TEMPLATE_COLOR_TYPE" val="0"/>
  <p:tag name="KSO_WM_TEMPLATE_INDEX" val="20230303"/>
  <p:tag name="KSO_WM_TEMPLATE_MASTER_TYPE" val="0"/>
  <p:tag name="KSO_WM_TEMPLATE_SUBCATEGORY" val="29"/>
  <p:tag name="KSO_WM_TEMPLATE_THUMBS_INDEX" val="1、9"/>
</p:tagLst>
</file>

<file path=ppt/tags/tag12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12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12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1_1"/>
  <p:tag name="KSO_WM_UNIT_INDEX" val="1_1_1"/>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1_2"/>
  <p:tag name="KSO_WM_UNIT_INDEX" val="1_1_2"/>
  <p:tag name="KSO_WM_UNIT_LAYERLEVEL" val="1_1_1"/>
  <p:tag name="KSO_WM_UNIT_PRESET_TEXT" val="01."/>
  <p:tag name="KSO_WM_UNIT_SUBTYPE" val="d"/>
  <p:tag name="KSO_WM_UNIT_TYPE" val="l_h_i"/>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1_1"/>
  <p:tag name="KSO_WM_UNIT_INDEX" val="1_1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2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2_1"/>
  <p:tag name="KSO_WM_UNIT_INDEX" val="1_2_1"/>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2_2"/>
  <p:tag name="KSO_WM_UNIT_INDEX" val="1_2_2"/>
  <p:tag name="KSO_WM_UNIT_LAYERLEVEL" val="1_1_1"/>
  <p:tag name="KSO_WM_UNIT_PRESET_TEXT" val="02."/>
  <p:tag name="KSO_WM_UNIT_SUBTYPE" val="d"/>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2_1"/>
  <p:tag name="KSO_WM_UNIT_INDEX" val="1_2_1"/>
  <p:tag name="KSO_WM_UNIT_ISCONTENTSTITLE" val="0"/>
  <p:tag name="KSO_WM_UNIT_ISNUMDGMTITLE" val="0"/>
  <p:tag name="KSO_WM_UNIT_LAYERLEVEL" val="1_1_1"/>
  <p:tag name="KSO_WM_UNIT_NOCLEAR" val="0"/>
  <p:tag name="KSO_WM_UNIT_PRESET_TEXT" val="添加 目录标题"/>
  <p:tag name="KSO_WM_UNIT_TYPE" val="l_h_a"/>
  <p:tag name="KSO_WM_UNIT_VALUE" val="12"/>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3_1"/>
  <p:tag name="KSO_WM_UNIT_INDEX" val="1_3_1"/>
  <p:tag name="KSO_WM_UNIT_LAYERLEVEL" val="1_1_1"/>
  <p:tag name="KSO_WM_UNIT_TYPE" val="l_h_i"/>
</p:tagLst>
</file>

<file path=ppt/tags/tag13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3_2"/>
  <p:tag name="KSO_WM_UNIT_INDEX" val="1_3_2"/>
  <p:tag name="KSO_WM_UNIT_LAYERLEVEL" val="1_1_1"/>
  <p:tag name="KSO_WM_UNIT_PRESET_TEXT" val="03."/>
  <p:tag name="KSO_WM_UNIT_SUBTYPE" val="d"/>
  <p:tag name="KSO_WM_UNIT_TYPE" val="l_h_i"/>
</p:tagLst>
</file>

<file path=ppt/tags/tag1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3_1"/>
  <p:tag name="KSO_WM_UNIT_INDEX" val="1_3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3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4_1"/>
  <p:tag name="KSO_WM_UNIT_INDEX" val="1_4_1"/>
  <p:tag name="KSO_WM_UNIT_LAYERLEVEL" val="1_1_1"/>
  <p:tag name="KSO_WM_UNIT_TYPE" val="l_h_i"/>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4_2"/>
  <p:tag name="KSO_WM_UNIT_INDEX" val="1_4_2"/>
  <p:tag name="KSO_WM_UNIT_LAYERLEVEL" val="1_1_1"/>
  <p:tag name="KSO_WM_UNIT_PRESET_TEXT" val="04."/>
  <p:tag name="KSO_WM_UNIT_SUBTYPE" val="d"/>
  <p:tag name="KSO_WM_UNIT_TYPE" val="l_h_i"/>
</p:tagLst>
</file>

<file path=ppt/tags/tag1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4_1"/>
  <p:tag name="KSO_WM_UNIT_INDEX" val="1_4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3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5_1"/>
  <p:tag name="KSO_WM_UNIT_INDEX" val="1_5_1"/>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5_2"/>
  <p:tag name="KSO_WM_UNIT_INDEX" val="1_5_2"/>
  <p:tag name="KSO_WM_UNIT_LAYERLEVEL" val="1_1_1"/>
  <p:tag name="KSO_WM_UNIT_PRESET_TEXT" val="05."/>
  <p:tag name="KSO_WM_UNIT_SUBTYPE" val="d"/>
  <p:tag name="KSO_WM_UNIT_TYPE" val="l_h_i"/>
</p:tagLst>
</file>

<file path=ppt/tags/tag1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5_1"/>
  <p:tag name="KSO_WM_UNIT_INDEX" val="1_5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6_1"/>
  <p:tag name="KSO_WM_UNIT_INDEX" val="1_6_1"/>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6_2"/>
  <p:tag name="KSO_WM_UNIT_INDEX" val="1_6_2"/>
  <p:tag name="KSO_WM_UNIT_LAYERLEVEL" val="1_1_1"/>
  <p:tag name="KSO_WM_UNIT_PRESET_TEXT" val="06."/>
  <p:tag name="KSO_WM_UNIT_SUBTYPE" val="d"/>
  <p:tag name="KSO_WM_UNIT_TYPE" val="l_h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6_1"/>
  <p:tag name="KSO_WM_UNIT_INDEX" val="1_6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41.xml><?xml version="1.0" encoding="utf-8"?>
<p:tagLst xmlns:p="http://schemas.openxmlformats.org/presentationml/2006/main">
  <p:tag name="KSO_WM_BEAUTIFY_FLAG" val="#wm#"/>
  <p:tag name="KSO_WM_DIAGRAM_GROUP_CODE" val="l1-1"/>
  <p:tag name="KSO_WM_SLIDE_DIAGTYPE" val="l"/>
  <p:tag name="KSO_WM_SLIDE_ID" val="custom20230303_6"/>
  <p:tag name="KSO_WM_SLIDE_INDEX" val="6"/>
  <p:tag name="KSO_WM_SLIDE_ITEM_CNT" val="6"/>
  <p:tag name="KSO_WM_SLIDE_LAYOUT" val="a_b_l"/>
  <p:tag name="KSO_WM_SLIDE_LAYOUT_CNT" val="1_1_1"/>
  <p:tag name="KSO_WM_SLIDE_SUBTYPE" val="diag"/>
  <p:tag name="KSO_WM_SLIDE_TYPE" val="contents"/>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42.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ONE"/>
  <p:tag name="KSO_WM_UNIT_TYPE" val="e"/>
  <p:tag name="KSO_WM_UNIT_VALUE" val="6"/>
</p:tagLst>
</file>

<file path=ppt/tags/tag143.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44.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45.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TWO"/>
  <p:tag name="KSO_WM_UNIT_TYPE" val="e"/>
  <p:tag name="KSO_WM_UNIT_VALUE" val="6"/>
</p:tagLst>
</file>

<file path=ppt/tags/tag146.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47.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4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1_1"/>
  <p:tag name="KSO_WM_UNIT_INDEX" val="1_1_1"/>
  <p:tag name="KSO_WM_UNIT_LAYERLEVEL" val="1_1_1"/>
  <p:tag name="KSO_WM_UNIT_TYPE" val="l_h_i"/>
</p:tagLst>
</file>

<file path=ppt/tags/tag14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1_2"/>
  <p:tag name="KSO_WM_UNIT_INDEX" val="1_1_2"/>
  <p:tag name="KSO_WM_UNIT_LAYERLEVEL" val="1_1_1"/>
  <p:tag name="KSO_WM_UNIT_TYPE" val="l_h_i"/>
</p:tagLst>
</file>

<file path=ppt/tags/tag15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2_1"/>
  <p:tag name="KSO_WM_UNIT_INDEX" val="1_2_1"/>
  <p:tag name="KSO_WM_UNIT_LAYERLEVEL" val="1_1_1"/>
  <p:tag name="KSO_WM_UNIT_TYPE" val="l_h_i"/>
</p:tagLst>
</file>

<file path=ppt/tags/tag15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2_2"/>
  <p:tag name="KSO_WM_UNIT_INDEX" val="1_2_2"/>
  <p:tag name="KSO_WM_UNIT_LAYERLEVEL" val="1_1_1"/>
  <p:tag name="KSO_WM_UNIT_TYPE" val="l_h_i"/>
</p:tagLst>
</file>

<file path=ppt/tags/tag15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3_1"/>
  <p:tag name="KSO_WM_UNIT_INDEX" val="1_3_1"/>
  <p:tag name="KSO_WM_UNIT_LAYERLEVEL" val="1_1_1"/>
  <p:tag name="KSO_WM_UNIT_TYPE" val="l_h_i"/>
</p:tagLst>
</file>

<file path=ppt/tags/tag15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3_2"/>
  <p:tag name="KSO_WM_UNIT_INDEX" val="1_3_2"/>
  <p:tag name="KSO_WM_UNIT_LAYERLEVEL" val="1_1_1"/>
  <p:tag name="KSO_WM_UNIT_TYPE" val="l_h_i"/>
</p:tagLst>
</file>

<file path=ppt/tags/tag15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4_1"/>
  <p:tag name="KSO_WM_UNIT_INDEX" val="1_4_1"/>
  <p:tag name="KSO_WM_UNIT_LAYERLEVEL" val="1_1_1"/>
  <p:tag name="KSO_WM_UNIT_TYPE" val="l_h_i"/>
</p:tagLst>
</file>

<file path=ppt/tags/tag15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4_2"/>
  <p:tag name="KSO_WM_UNIT_INDEX" val="1_4_2"/>
  <p:tag name="KSO_WM_UNIT_LAYERLEVEL" val="1_1_1"/>
  <p:tag name="KSO_WM_UNIT_TYPE" val="l_h_i"/>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15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Lst>
</file>

<file path=ppt/tags/tag16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16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6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7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17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17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17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17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17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17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17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7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8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181.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182.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183.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189.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19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9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96.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THREE"/>
  <p:tag name="KSO_WM_UNIT_TYPE" val="e"/>
  <p:tag name="KSO_WM_UNIT_VALUE" val="6"/>
</p:tagLst>
</file>

<file path=ppt/tags/tag197.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98.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9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20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20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20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0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21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1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21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1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21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21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1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21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22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2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22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22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1_1"/>
  <p:tag name="KSO_WM_UNIT_INDEX" val="1_1_1"/>
  <p:tag name="KSO_WM_UNIT_LAYERLEVEL" val="1_1_1"/>
  <p:tag name="KSO_WM_UNIT_TYPE" val="l_h_i"/>
</p:tagLst>
</file>

<file path=ppt/tags/tag22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1_2"/>
  <p:tag name="KSO_WM_UNIT_INDEX" val="1_1_2"/>
  <p:tag name="KSO_WM_UNIT_LAYERLEVEL" val="1_1_1"/>
  <p:tag name="KSO_WM_UNIT_TYPE" val="l_h_i"/>
</p:tagLst>
</file>

<file path=ppt/tags/tag2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2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2_1"/>
  <p:tag name="KSO_WM_UNIT_INDEX" val="1_2_1"/>
  <p:tag name="KSO_WM_UNIT_LAYERLEVEL" val="1_1_1"/>
  <p:tag name="KSO_WM_UNIT_TYPE" val="l_h_i"/>
</p:tagLst>
</file>

<file path=ppt/tags/tag22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2_2"/>
  <p:tag name="KSO_WM_UNIT_INDEX" val="1_2_2"/>
  <p:tag name="KSO_WM_UNIT_LAYERLEVEL" val="1_1_1"/>
  <p:tag name="KSO_WM_UNIT_TYPE" val="l_h_i"/>
</p:tagLst>
</file>

<file path=ppt/tags/tag2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2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3_1"/>
  <p:tag name="KSO_WM_UNIT_INDEX" val="1_3_1"/>
  <p:tag name="KSO_WM_UNIT_LAYERLEVEL" val="1_1_1"/>
  <p:tag name="KSO_WM_UNIT_TYPE" val="l_h_i"/>
</p:tagLst>
</file>

<file path=ppt/tags/tag23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3_2"/>
  <p:tag name="KSO_WM_UNIT_INDEX" val="1_3_2"/>
  <p:tag name="KSO_WM_UNIT_LAYERLEVEL" val="1_1_1"/>
  <p:tag name="KSO_WM_UNIT_TYPE" val="l_h_i"/>
</p:tagLst>
</file>

<file path=ppt/tags/tag2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3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4_1"/>
  <p:tag name="KSO_WM_UNIT_INDEX" val="1_4_1"/>
  <p:tag name="KSO_WM_UNIT_LAYERLEVEL" val="1_1_1"/>
  <p:tag name="KSO_WM_UNIT_TYPE" val="l_h_i"/>
</p:tagLst>
</file>

<file path=ppt/tags/tag23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4_2"/>
  <p:tag name="KSO_WM_UNIT_INDEX" val="1_4_2"/>
  <p:tag name="KSO_WM_UNIT_LAYERLEVEL" val="1_1_1"/>
  <p:tag name="KSO_WM_UNIT_TYPE" val="l_h_i"/>
</p:tagLst>
</file>

<file path=ppt/tags/tag2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3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1"/>
  <p:tag name="KSO_WM_UNIT_INDEX" val="1_1_1"/>
  <p:tag name="KSO_WM_UNIT_LAYERLEVEL" val="1_1_1"/>
  <p:tag name="KSO_WM_UNIT_TYPE" val="l_h_i"/>
</p:tagLst>
</file>

<file path=ppt/tags/tag2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3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2"/>
  <p:tag name="KSO_WM_UNIT_INDEX" val="1_1_2"/>
  <p:tag name="KSO_WM_UNIT_LAYERLEVEL" val="1_1_1"/>
  <p:tag name="KSO_WM_UNIT_TYPE" val="l_h_i"/>
</p:tagLst>
</file>

<file path=ppt/tags/tag238.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1"/>
  <p:tag name="KSO_WM_UNIT_INDEX" val="1_2_1"/>
  <p:tag name="KSO_WM_UNIT_LAYERLEVEL" val="1_1_1"/>
  <p:tag name="KSO_WM_UNIT_TYPE" val="l_h_i"/>
</p:tagLst>
</file>

<file path=ppt/tags/tag2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40.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2"/>
  <p:tag name="KSO_WM_UNIT_INDEX" val="1_2_2"/>
  <p:tag name="KSO_WM_UNIT_LAYERLEVEL" val="1_1_1"/>
  <p:tag name="KSO_WM_UNIT_TYPE" val="l_h_i"/>
</p:tagLst>
</file>

<file path=ppt/tags/tag241.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1"/>
  <p:tag name="KSO_WM_UNIT_INDEX" val="1_3_1"/>
  <p:tag name="KSO_WM_UNIT_LAYERLEVEL" val="1_1_1"/>
  <p:tag name="KSO_WM_UNIT_TYPE" val="l_h_i"/>
</p:tagLst>
</file>

<file path=ppt/tags/tag2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4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2"/>
  <p:tag name="KSO_WM_UNIT_INDEX" val="1_3_2"/>
  <p:tag name="KSO_WM_UNIT_LAYERLEVEL" val="1_1_1"/>
  <p:tag name="KSO_WM_UNIT_TYPE" val="l_h_i"/>
</p:tagLst>
</file>

<file path=ppt/tags/tag244.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1"/>
  <p:tag name="KSO_WM_UNIT_INDEX" val="1_4_1"/>
  <p:tag name="KSO_WM_UNIT_LAYERLEVEL" val="1_1_1"/>
  <p:tag name="KSO_WM_UNIT_TYPE" val="l_h_i"/>
</p:tagLst>
</file>

<file path=ppt/tags/tag24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4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2"/>
  <p:tag name="KSO_WM_UNIT_INDEX" val="1_4_2"/>
  <p:tag name="KSO_WM_UNIT_LAYERLEVEL" val="1_1_1"/>
  <p:tag name="KSO_WM_UNIT_TYPE" val="l_h_i"/>
</p:tagLst>
</file>

<file path=ppt/tags/tag247.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FOUR"/>
  <p:tag name="KSO_WM_UNIT_TYPE" val="e"/>
  <p:tag name="KSO_WM_UNIT_VALUE" val="6"/>
</p:tagLst>
</file>

<file path=ppt/tags/tag248.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49.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250.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251.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252.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2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54.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25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256.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2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58.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259.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260.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2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6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26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264.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2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66.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Arial"/>
      </a:majorFont>
      <a:minorFont>
        <a:latin typeface="MiSans Normal"/>
        <a:ea typeface="MiSans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16</vt:i4>
      </vt:variant>
    </vt:vector>
  </HeadingPairs>
  <TitlesOfParts>
    <vt:vector baseType="lpstr" size="25">
      <vt:lpstr>Arial</vt:lpstr>
      <vt:lpstr>Calibri</vt:lpstr>
      <vt:lpstr>MiSans Heavy</vt:lpstr>
      <vt:lpstr>MiSans Normal</vt:lpstr>
      <vt:lpstr>MiSans</vt:lpstr>
      <vt:lpstr>Wingdings</vt:lpstr>
      <vt:lpstr>微软雅黑</vt:lpstr>
      <vt:lpstr>宋体</vt:lpstr>
      <vt:lpstr>Office Theme</vt:lpstr>
      <vt:lpstr>2024年智慧城市的兴起</vt:lpstr>
      <vt:lpstr>目录</vt:lpstr>
      <vt:lpstr>添加章节标题</vt:lpstr>
      <vt:lpstr>智慧城市的发展历程</vt:lpstr>
      <vt:lpstr>智慧城市的概念起源</vt:lpstr>
      <vt:lpstr>智慧城市的发展阶段</vt:lpstr>
      <vt:lpstr>2024年智慧城市的兴起背景</vt:lpstr>
      <vt:lpstr>智慧城市的发展趋势</vt:lpstr>
      <vt:lpstr>智慧城市的构成要素</vt:lpstr>
      <vt:lpstr>先进的基础设施</vt:lpstr>
      <vt:lpstr>高效的信息化管理系统</vt:lpstr>
      <vt:lpstr>多元化的数据资源</vt:lpstr>
      <vt:lpstr>智能化的公共服务体系</vt:lpstr>
      <vt:lpstr>智慧城市的主要应用场景</vt:lpstr>
      <vt:lpstr>智慧交通</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2024-09-07T19:32:41.550</cp:lastPrinted>
  <dcterms:created xsi:type="dcterms:W3CDTF">2024-09-07T11:32:41Z</dcterms:created>
  <dcterms:modified xsi:type="dcterms:W3CDTF">2024-09-07T11:32:44Z</dcterms:modified>
</cp:coreProperties>
</file>