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D5DE-F8AD-48EF-8854-69813D1B0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FD63D-2441-4EDC-9540-040A4E05F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C52DA-9795-445B-9CA2-7B5BCD40B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32FAF-BABB-44A4-90A0-6B7CC084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C25A4-3093-46C0-A5E9-6627CDF8F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70A851-B4F7-4A33-8252-FD040DF53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99160-D1F7-4FCF-9F15-8EDB5562C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9987B-51E5-455D-9EF6-981EEEC63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8F3504-2F20-461D-913C-8FE52A2F3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215B76-E3E3-423B-8A79-0F479531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ED55D-5EE0-442C-844C-D560A74D1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630060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某咨询招商集团发展战略咨询报告清华汉魅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当前战略分析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某咨询招商集团成立于XXXX年，是国内较早成立的咨询招商企业之一。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集团注册资本达到XX亿元，具备较强的经济实力。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总部位于北京市朝阳区，拥有现代化的办公设施和良好的工作环境。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员工规模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员工数量超过XX人，其中专业咨询师占比达到XX%。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643" r="1564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为企业提供招商引资服务，引进国内外优质资本和项目。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为企业制定产业发展战略和规划，推动产业升级和转型。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为企业提供投资咨询服务，包括市场分析、项目评估、风险控制等。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投资咨询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为企业提供管理咨询服务，包括组织架构优化、人力资源管理和营销策略等。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某咨询招商集团在行业内具有较高的知名度和影响力，多次获得国家和省级荣誉奖项。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行业排名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某咨询招商集团在咨询招商行业中排名前XX，是国内领先的企业。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客户口碑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集团凭借优质的服务和良好的口碑，赢得了众多客户的信任和支持。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当前战略分析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023" r="2402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现有战略梳理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对集团当前所采用的战略进行全面梳理，包括市场定位、产品策略、营销策略等。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战略实施效果评估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评估现有战略的实施效果，包括财务指标、市场份额、客户满意度等方面的表现。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战略瓶颈分析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分析集团在现有战略实施过程中遇到的瓶颈和问题，找出制约发展的关键因素。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现有战略评估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研究国家宏观经济政策、经济发展趋势等对集团所在行业的影响。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分析集团所在行业的未来发展方向，包括技术进步、消费升级、政策变化等方面的影响。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行业风险与机遇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评估行业风险和机遇，为集团制定未来战略提供依据。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对集团的主要竞争对手进行全面分析，包括竞争对手的市场份额、产品特点、营销策略等。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主要竞争对手分析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分析行业竞争格局，包括市场集中度、竞争态势等方面。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评估集团在竞争中的优势和劣势，为制定差异化竞争策略提供依据。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竞争优势与劣势分析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https://d.book118.com/747163006002006046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2024-09-20T22:48:08.355</cp:lastPrinted>
  <dcterms:created xsi:type="dcterms:W3CDTF">2024-09-20T14:48:08Z</dcterms:created>
  <dcterms:modified xsi:type="dcterms:W3CDTF">2024-09-20T14:48:10Z</dcterms:modified>
</cp:coreProperties>
</file>