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BF69F5-DFCA-4083-B85E-52B6BC3D8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44B67-DDDF-42DB-8CFE-10ADDCBCC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9855D8-C352-4B86-916C-F9D5663D1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1E0610-949F-4C01-B00D-C7605B06F9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FBA6A2-1F04-4BA2-9FCF-36B9346A9D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D7C1B5-EAB5-4303-AAB5-AD184DA57F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82DA6A-F5E0-41D5-8F66-0CDA2C77DC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6D342-C3BF-4755-A379-6A66C80D9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C4B105-295F-4134-B1BC-520B5C4D8B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D4DF3-98FC-49B3-B4AA-18916FFF1B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063B9-9373-4076-9EE7-BFE937548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6301000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护理安全讲座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常见护理安全问题及原因分析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护理安全未来发展趋势与展望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护理安全概述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0" r="1072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12" r="280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护理安全是指在护理工作中，确保患者安全、舒适、无痛、无并发症和无死亡风险的医疗护理服务。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护理安全是医疗质量的重要组成部分，直接关系到患者的生命健康和医疗效果。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预防和减少护理过程中的不良事件和意外事件，提高患者的满意度和信任度。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以患者为中心，遵循法律法规，注重细节管理，强化团队协作，持续改进护理质量。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护理安全的目标和原则</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原则</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44" b="16744"/>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6785" b="16785"/>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20771" b="20771"/>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6381" r="16381"/>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建立健全的护理安全管理制度和流程，明确各级护理人员的职责和工作要求。</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加强护理人员的培训和教育，提高护理人员的专业素养和安全意识。</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建立有效的风险评估和防范机制，及时发现和处理护理安全隐患。</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强化护理工作的监督和检查，对护理不良事件进行调查和分析，持续改进护理质量。</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护理安全管理体系的建立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常见护理安全问题及原因分析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用药安全问题是护理工作中最常见的问题之一，涉及到药物的正确使用、配伍禁忌、用药时间和剂量等方面的管理。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药安全问题通常与药品管理不规范、护士对药物知识掌握不足、医嘱执行不准确等因素有关。护士在给药时未仔细核对、药物存放不当、患者自行调整药物剂量等行为都可能导致用药错误，给患者带来不必要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用药安全问题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患者跌倒与坠床问题是护理工作中需要重点关注的安全隐患，可能导致患者身体受伤或加重原有病情。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患者跌倒与坠床问题通常与病房设施不完善、护理人员安全意识不足、患者自身身体状况等因素有关。如地面湿滑、病床无护栏、患者意识不清或行动不便等都可能增加患者跌倒与坠床的风险。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患者跌倒与坠床问题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79" r="2507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导管相关问题包括导管脱落、导管堵塞、导管感染等，这些问题可能引发严重的并发症甚至危及患者生命。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导管相关问题通常与导管固定不牢固、护理人员操作不当、患者自身认知和行为等因素有关。如导管未妥善固定、护理人员未及时发现并处理导管堵塞和感染等问题，都可能导致严重的后果。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导管相关问题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压疮问题是长期卧床患者常见的并发症之一，是由于身体局部长期受压导致血液循环不畅而引起的皮肤和皮下组织损伤。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压疮问题通常与患者自身认知不足、护理人员操作不当、病房环境等因素有关。如患者未及时翻身、护理人员未定期检查和更换体位等行为都可能增加患者发生压疮的风险。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压疮问题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院内感染问题是指患者在医院接受治疗期间发生的感染，是评价医院医疗质量的重要指标之一。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院内感染问题通常与医院环境、医疗器械消毒不彻底、医务人员手卫生等因素有关。如病房空气质量差、医疗器械重复使用未经彻底消毒、医务人员操作前后未规范洗手等行为都可能增加院内感染的风险。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院内感染问题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护理安全风险防范措施</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61" r="317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103" r="3010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提高护士安全意识与责任心</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明确护士职责，强化责任心，确保患者得到安全、优质的护理服务。</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定期开展护理安全培训，加强护士对护理安全的认识，提高安全意识。</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https://d.book118.com/747163010003006040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2024-09-12T04:24:09.790</cp:lastPrinted>
  <dcterms:created xsi:type="dcterms:W3CDTF">2024-09-11T20:24:09Z</dcterms:created>
  <dcterms:modified xsi:type="dcterms:W3CDTF">2024-09-11T20:24:11Z</dcterms:modified>
</cp:coreProperties>
</file>