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D89A2F-7F63-4030-9774-2DAF6AB4D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B5A2F8-8BA5-4E85-A65F-699BD2B4F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5A0A0E-9B44-4C9C-B17F-107175BF46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70E888-A7E3-47A5-B7AD-BCF84CF1F4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D07A30-ABE5-4233-9819-E309DD8D85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5E7A4A-13CB-4CEF-BE13-88246DB561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CC289C-61EB-489F-B60A-B77B8BF408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D8C96-46A4-4D78-962F-7FDFA55FD5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87A9C7-7715-432A-9A90-D5CF8466D0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60394F-566A-4D2C-8764-49A77208DA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B16313-6F09-4EBF-A726-3FD66C112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6401416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《化工技术经济分析》ppt课件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化工技术经济分析概述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化工技术经济分析的基本原理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化工技术经济分析的方法与工具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化工技术经济分析的应用案例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化工技术经济分析的未来发展与挑战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化工技术经济分析概述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化工技术经济分析是一门应用经济学的分支，主要研究化工技术的经济效益和可行性。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综合性、实用性、预测性、比较性、系统性。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通过技术经济分析，可以找出最优的工艺流程和设备配置，降低生产成本，提高经济效益。</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提高经济效益</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优化资源配置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指导企业决策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691" r="869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技术经济分析可以帮助企业合理配置资源，避免资源浪费，提高资源利用效率。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通过对不同技术方案的比较和评估，企业可以做出科学、合理的投资决策和技术选择。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化工技术经济分析的重要性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917" r="219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化工技术经济分析起源于20世纪初，随着化工工业的快速发展，人们开始关注技术的经济效益。</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经过几十年的发展，化工技术经济分析逐渐完善，形成了较为完整的方法体系和理论框架。</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发展历程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随着科技的不断进步和经济的全球化，化工技术经济分析将更加注重创新、环保和可持续发展。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未来趋势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化工技术经济分析的历史与发展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化工技术经济分析的基本原理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投入产出原理是指通过分析化工生产过程中投入的原料、能源和劳动力等资源，以及产出的产品、副产品和废弃物的数量和价值，来评估化工技术的经济效率。</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投入产出分析可以帮助企业合理配置资源，优化生产流程，降低生产成本，提高经济效益。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投入产出原理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资金的时间价值原理</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资金的时间价值是指资金在不同的时间点上具有不同的价值。</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在化工技术经济分析中，需要考虑资金的时间价值，以真实反映不同投资方案的现值、净现值等指标，从而科学地评估投资方案的经济效益。</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资金的时间价值原理可以帮助企业科学地进行投资决策，提高资金的使用效率。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风险与不确定性是指化工生产过程中存在的各种不确定因素和风险因素，如市场需求变化、原料价格波动、技术更新等。</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在化工技术经济分析中，需要考虑这些风险和不确定性因素，以评估投资方案的风险和不确定性程度，从而制定相应的风险控制措施和应对策略。</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风险与不确定性原理可以帮助企业科学地进行风险管理，提高企业的抗风险能力。</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6496" b="16496"/>
          <a:stretch>
            <a:fillRect/>
          </a:stretch>
        </p:blipFill>
        <p:spPr>
          <a:xfrm>
            <a:off x="6774259" y="1242134"/>
            <a:ext cx="5232459" cy="508750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风险与不确定性原理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53" b="145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系统性原理</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系统性原理是指将化工生产过程视为一个整体系统，从全局的角度出发，综合考虑各个因素之间的关系和相互作用。</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在化工技术经济分析中，需要运用系统性原理，全面分析化工生产过程中的各个环节和因素，以实现整体最优化的目标。</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系统性原理可以帮助企业全面了解生产过程的各个环节，优化生产流程和管理模式，提高企业的整体效益。</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化工技术经济分析的方法与工具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https://d.book118.com/747164014166006025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2024-08-30T18:43:34.117</cp:lastPrinted>
  <dcterms:created xsi:type="dcterms:W3CDTF">2024-08-30T10:43:34Z</dcterms:created>
  <dcterms:modified xsi:type="dcterms:W3CDTF">2024-08-30T10:43:36Z</dcterms:modified>
</cp:coreProperties>
</file>