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72D78-CD63-44A1-BD74-B14899BFB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4DA37-824C-4209-9C04-9C1CE5B82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FBFD3-D87F-43A9-96E6-880A2E2B9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D40B2-660A-49CB-98E2-03C0E4A19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C34D1-D760-4520-BF2B-DC429C67D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191AE0-A6A5-4CB4-A0C2-3A9DE5316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14AE67-7AEE-4F79-A0D0-B3343C56C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7E407-B9CC-4DF8-A9B0-32D11F0D9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BE829-C514-4E4C-941A-5E02FDA7F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62132-479E-4AEF-A8C2-1E35557E4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183D0-1632-4C2A-83DF-7D73907CB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64124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创新网络营销渠道策略突破竞争壁垒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细分目标市场与受众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创新网络营销渠道策略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突破竞争壁垒的方法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实战案例分享与解析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随着互联网的普及和深入发展，网络营销已成为企业获取市场份额、提升品牌知名度的重要手段。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众多企业纷纷涌入网络营销领域，导致竞争愈发激烈，传统营销手段效果逐渐减弱。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消费者获取信息、购买决策等方面发生显著变化，对个性化、互动性强的网络营销方式产生更高需求。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通过创新网络营销策略，企业可打破传统竞争壁垒，以更低的成本、更高的效率获取市场份额。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突破竞争壁垒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借助网络平台的传播效应，创新网络营销有助于企业快速提升品牌知名度和影响力。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利用大数据、人工智能等技术手段，实现精准定位目标客户群体，提高营销效果。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精准定位目标客户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创新网络营销手段可加强企业与消费者之间的互动沟通，提升消费者黏性和忠诚度。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强化与消费者互动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创新网络营销的重要性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细分目标市场与受众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根据不同地域的消费者需求、文化背景和购买习惯，将市场划分为不同的区域，如国内市场、国际市场等。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根据不同年龄段的消费者需求和行为特征，将市场划分为儿童市场、青少年市场、中老年市场等。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根据性别差异，将市场划分为男性市场和女性市场，针对不同性别的消费者提供个性化的产品和服务。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目标市场划分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了解消费者在购买过程中的决策阶段和影响因素，以便更好地满足他们的需求。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分析目标受众的人口统计特征、心理特征、行为特征等，以深入了解他们的需求和偏好。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通过市场调研和数据分析，挖掘目标受众的潜在需求和痛点，为他们提供有针对性的解决方案。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受众特征与需求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留意消费者行为的变化趋势，如购物方式的转变、信息获取渠道的多样化等，以便及时调整营销策略。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关注社会文化因素对市场需求的影响，如价值观、生活方式、社会热点等，以把握市场变化的脉搏。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关注所在行业的发展动态和未来趋势，包括技术创新、政策变化、市场竞争等方面。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创新网络营销渠道策略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精准定位目标受众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通过社交媒体平台的数据分析工具，深入了解目标受众的兴趣、需求和行为特征，实现精准营销。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营造口碑传播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鼓励用户在社交媒体上分享产品或服务体验，形成口碑传播，扩大品牌影响力。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通过在主流社交媒体平台上建立品牌形象，发布有吸引力的内容，并与目标受众进行互动，提高品牌知名度和用户黏性。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创造高质量内容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持续创造有价值、有趣、有吸引力的内容，满足目标受众的需求，提高品牌认知度和用户黏性。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多渠道分发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通过博客、新闻稿、视频、播客等多种渠道分发内容，扩大内容的覆盖面和影响力。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运用数据分析工具，了解内容的表现和受众反馈，不断优化内容策略，提高营销效果。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深入研究目标受众的搜索习惯和关键词偏好，制定有效的关键词策略。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67" r="10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优化网站结构、页面元素和链接质量，提高网站在搜索引擎中的排名和曝光率。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定期分析SEO数据，了解优化效果和用户行为，及时调整策略，提高网站流量和转化率。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14" r="671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个性化邮件设计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设计具有品牌特色且个性化的电子邮件模板，提高邮件的打开率和点击率。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精准用户分群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根据用户的兴趣、行为和购买历史等信息，将用户分群，实现精准化的邮件发送。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数据跟踪与优化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跟踪邮件发送、打开、点击和转化等数据，不断优化邮件内容和发送策略，提高营销效果。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https://d.book118.com/747164124036006025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2024-08-29T16:09:08.166</cp:lastPrinted>
  <dcterms:created xsi:type="dcterms:W3CDTF">2024-08-29T08:09:08Z</dcterms:created>
  <dcterms:modified xsi:type="dcterms:W3CDTF">2024-08-29T08:09:10Z</dcterms:modified>
</cp:coreProperties>
</file>