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B36DB-E510-42FF-82FF-00B87FAD8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7911F-A0BB-4C96-825C-69E54EE92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4138C-20E7-47B7-9D2E-9E340EA1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39FD9-9BAD-46CA-8A2C-B99F7395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7C768A-41B9-463B-83FF-98E583180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22CD3-5BCC-4A6B-A779-725718EA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DFEFD-C514-4E51-8E8C-74E92479C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183EF-C859-4316-883C-9C984023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0DE61-56D7-4E50-925C-BAF57D606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D0DD1-3DF0-4826-836C-B2BA16DE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705A2-BB42-4A50-AE99-5F8F7DCAD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50111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电子商务论文营销策划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电子商务营销手段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电子商务具有全球性、交互性、实时性、自动化等特点，能够实现快速、便捷、安全的交易和服务。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20世纪90年代初，电子商务开始萌芽，以电子数据交换（EDI）为主要手段，服务于企业间的交易。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2" r="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创新整合期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随着互联网的普及，电子商务逐渐进入高速发展阶段，个人和企业都可以通过互联网进行交易。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电子商务不断创新和完善，与实体经济深度融合，形成线上线下一体化的新零售模式。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电子商务具有便捷性、高效性、全球化等优势，能够降低交易成本、提高交易效率，为企业和个人带来更多商机。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电子商务面临网络安全、隐私保护、交易诚信等问题，需要不断完善相关法律法规和技术手段，保障电子商务的健康发展。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https://d.book118.com/747165011110006050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2024-09-23T02:47:48.859</cp:lastPrinted>
  <dcterms:created xsi:type="dcterms:W3CDTF">2024-09-22T18:47:48Z</dcterms:created>
  <dcterms:modified xsi:type="dcterms:W3CDTF">2024-09-22T18:47:50Z</dcterms:modified>
</cp:coreProperties>
</file>