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A4ECA-DC74-4481-8B84-3E97C8CFB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13CDA-A8DB-4602-8110-006970142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95446-7A7A-4AA1-BD0B-0E04E4ED4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0229FD-614E-4F45-8011-5FFA990AC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BEC949-FBFC-4529-8DA9-45526D111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0CFCD6-5805-4BF8-96F4-663F0106A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527DD2-4375-4016-BB26-E0AF951E8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C9391B-AE33-4D8B-853E-4C452AAD2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DF2F1E-6E66-48F8-85C5-C908998E6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4AF5B-1DAE-4642-8275-ABCF6E17C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CA49A-BC6B-439F-B18B-1E751BA98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20103101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城市文化节日活动策划方案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活动主题与内容设计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活动时间与地点安排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参与者群体定位及邀请方式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资源整合与宣传推广策略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预算编制与成本控制方案制定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效果评估与总结反馈机制建立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城市拥有悠久的历史文化传统，包括建筑、艺术、历史遗迹等方面。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历史文化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城市独特的民俗文化，如民间工艺、民俗表演、传统节日等。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民俗文化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城市现代文化的发展，如音乐、电影、时尚等。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现代文化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城市文化特色分析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通过节日活动，让更多人了解和传承城市的文化传统。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传承和弘扬城市文化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节日活动可以吸引游客，带动城市旅游和经济发展。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促进城市旅游和经济发展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节日活动可以让市民更加了解和热爱自己的城市文化，增强文化认同感和归属感。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增强市民文化认同感和归属感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节日活动意义阐述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打造具有城市文化特色的节日活动，提高城市知名度和美誉度。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吸引更多游客前来参加节日活动，促进城市旅游和经济发展；提高市民对城市文化的认知和认同度；推动城市文化的传承和发展。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策划方案目标与预期成果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活动主题与内容设计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主题创意及理念表达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创意主题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以城市文化为根基，结合现代元素，打造一场独特、有趣、富有内涵的城市文化节日活动。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理念表达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通过活动传递城市的历史、文化、风俗等特色，增强市民对城市文化的认同感和归属感，同时吸引更多游客前来体验城市的魅力。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文艺演出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组织各类文艺表演，包括音乐、舞蹈、戏剧等，展现城市的艺术魅力和多元文化。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美食节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汇聚城市特色美食，让市民和游客在品尝美食的同时，感受城市的饮食文化。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互动体验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设置互动环节，如手工艺制作、民俗游戏等，让市民和游客亲身感受城市文化的独特魅力。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文化展览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展示城市的历史文物、艺术品、民俗文化等，让市民和游客更深入地了解城市的文化底蕴。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核心内容规划与设计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250" r="172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通过精彩的文艺演出和烟花表演等，为活动拉开序幕，吸引市民和游客的关注。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开幕式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城市文化论坛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城市文化之旅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闭幕式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邀请专家学者就城市文化进行深入探讨和交流，提升活动的学术性和专业性。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组织市民和游客参观历史文化遗址、博物馆等，感受城市的历史和文化底蕴。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通过颁奖仪式、文艺演出等形式，为活动画上圆满的句号，同时展望下一届活动的精彩内容。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亮点环节设置与呈现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活动时间与地点安排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春季气候宜人，适合户外活动，同时春季也是万物复苏的季节，与文化节日活动的主题相契合。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春季举办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708" r="22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周末是人们休闲的时间，选择周末进行活动可以吸引更多的市民参与。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周末进行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为了避免与其他大型活动冲突，我们特意避开了国家法定节假日进行活动。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避开节假日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时间节点选择与理由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历史街区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历史街区是城市文化的代表，选择历史街区作为活动地点可以让市民更深入地了解城市历史文化。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市中心广场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市中心广场交通便利，人流量大，是展示城市文化的重要场所。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文化公园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文化公园环境优美，文化氛围浓厚，是进行文化节日活动的理想场所。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地点选址原则及优势分析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994" r="2599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在市中心广场搭建一座大型舞台，用于表演和演讲。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舞台搭建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在文化公园内设置多个文化展示区，展示城市的历史、文化、艺术等方面的成果。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文化展示区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在历史街区内设置互动体验区，让市民通过亲身体验了解城市文化。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互动体验区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通过灯光、音响、道具等手段营造出现场的节日氛围，让市民感受到浓厚的文化氛围和节日气氛。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现场氛围营造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现场布置方案展示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参与者群体定位及邀请方式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https://d.book118.com/747201031015006054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2024-09-28T06:06:56.358</cp:lastPrinted>
  <dcterms:created xsi:type="dcterms:W3CDTF">2024-09-27T22:06:56Z</dcterms:created>
  <dcterms:modified xsi:type="dcterms:W3CDTF">2024-09-27T22:06:58Z</dcterms:modified>
</cp:coreProperties>
</file>