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71E6C-1DCE-47FC-AB29-38D0162C6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7B1A8-B338-4EFD-95F6-A62136EFB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E4341-28F4-4567-AA54-62B52A136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ED8F8-81D5-4376-8DF0-54C0868E4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A4DDC6-B5D5-4915-8BEE-24CB7B75B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6E4AF5-CF3A-42FA-9C47-A80540379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CD59B-D8A7-46BF-BFAB-0A3FC8E3E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6A478-3C43-49B8-9E51-6F78BAA12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24EB1-1019-4184-8307-7C7749C7B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78F42-F3DB-4E90-9399-C3F99A0A9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FE6D5-558A-4839-84A0-80CA42AFB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104704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预防犯罪ppt大纲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大学生犯罪现状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预防犯罪的策略和措施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犯罪是一种违反法律的行为，通常会导致法律后果。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犯罪的分类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犯罪的影响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按照不同的标准，犯罪可以分为多种类型，如暴力犯罪、财产犯罪、毒品犯罪等。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犯罪不仅对受害者造成伤害，还会对整个社会造成负面影响，如破坏社会秩序、增加社会成本等。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犯罪预防的必要性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9478" r="947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减少受害者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通过预防犯罪，可以减少受害者的数量，保护人们的生命财产安全。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通过预防犯罪，可以提高人们的生活质量，使人们更加安全和有保障。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维护社会秩序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有效的犯罪预防可以维护社会秩序，减少社会动荡和不安定因素。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降低社会成本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犯罪预防可以降低社会的安全成本，减少政府在安全领域的投入。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大学生犯罪现状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直观反映问题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收集近年大学生犯罪的相关数据，包括犯罪人数、犯罪类型、犯罪率等，以图表形式展示，直观反映大学生犯罪问题的严重性。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00" r="216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大学生犯罪数据统计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深入剖析问题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对大学生犯罪的主要类型进行深入分析，探究不同类型犯罪的特点和成因，为预防和治理提供依据。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大学生犯罪类型分析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挖掘根本原因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从多个角度探究大学生犯罪的原因，包括个人因素、家庭因素、学校教育、社会环境等，挖掘根本原因，为预防和治理提供思路。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大学生犯罪原因探究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预防犯罪的策略和措施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58" b="108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提高法律意识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法律宣传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通过各种渠道宣传法律知识，提高公民的法律意识，让人们了解犯罪行为的危害性和法律后果。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在学校和社区开展法律教育，引导学生和居民树立正确的法律观念，增强遵纪守法的自觉性。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法律援助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为需要法律帮助的人提供援助，帮助他们了解和维护自己的合法权益，减少因不懂法而导致的犯罪行为。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https://d.book118.com/748001047044006040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2024-09-18T15:48:32.172</cp:lastPrinted>
  <dcterms:created xsi:type="dcterms:W3CDTF">2024-09-18T07:48:32Z</dcterms:created>
  <dcterms:modified xsi:type="dcterms:W3CDTF">2024-09-18T07:48:34Z</dcterms:modified>
</cp:coreProperties>
</file>