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E4C24-7D56-474B-8098-23242C3B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4714-2B1E-4752-A778-33E00062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36DB-570F-48C3-9889-A6B563161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6AE1D-AA96-41BE-95D0-7869A2F4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36E37-74AA-40F1-A5DB-74BC7544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37FE7-80BF-4858-8338-16F08C20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44AF9-7245-43BB-B218-FB5F7F06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655CF-F755-43BA-B9CA-943E0708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6F0C0-429A-4AEC-84B5-841BA77A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F93E3-A47C-4C37-AA9C-3AF47F91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0045A-EE10-4ABA-A57F-E556576F4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110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诊急救护理PPT\n## 1.急诊急救护理概述\n### 1.1急诊急救护理的定义与重要性\n### 1.2急诊急救护理的工作范围与任务\n### 1.3急诊急救护理的实践环境与挑战\n## 2.急诊病人的评估与分级\n### 2.1急诊病人的初步评估方法与技巧\n### 2.2急诊病人的病情分级与紧急程度判断\n### 2.3急诊病人的心理状态评估与干预策略\n## 3.急诊急救护理技术与措施\n### 3.1心肺复苏术（CPR）的操作流程与技巧\n### 3.2急性出血的止血方法与护理\n### 3.3急性疼痛管理策略与实践\n## 4.急诊病人的转运与交接\n### 4.1急诊病人转运的准备工作与注意事项\n### 4.2急诊病人转运过程中的护理要点与沟通技巧\n### 4.3急诊病人交接的程序与质量标准\n## 5.急诊急救护理的团队协作与沟通\n### 5.1急诊急救护理团队的组织架构与角色分工\n### 5.2急诊急救护理团队的有效沟通与协作技巧\n### 5.3急诊急救护理团队的领导力与决策能力培养\n## 6.急诊急救护理的质量监控与持续改进\n### 6.1急诊急救护理的质量指标与评价体系\n### 6.2急诊急救护理的质量监控方法与数据收集\n### 6.3急诊急救护理的持续改进策略与实践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急诊急救护理PPT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急诊急救护理概述</a:t>
            </a:r>
            <a:endParaRPr/>
          </a:p>
        </p:txBody>
      </p:sp>
      <p:sp>
        <p:nvSpPr>
          <p:cNvPr id="143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急诊急救护理是指在紧急情况下对病人进行迅速、有效的抢救和护理工作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急诊急救护理涉及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急诊急救护理对于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挽救生命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具有重要意义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急诊急救护理的重要性体现在以下几个方面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：在病人病情恶化时，迅速给予救治，降低死亡率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：为病人提供专业的护理服务，提高康复成功率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：急诊急救护理团队需要紧密协作，确保病人得到及时、有效的救治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急诊急救护理的定义与重要性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急诊急救护理的工作范围包括以下几个方面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：对病情紧急的病人进行抢救和护理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突发公共事件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：如自然灾害、事故灾难等突发事件的紧急救援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院前急救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：在救护车上的急救措施，如心肺复苏、止血等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急诊急救护理的任务包括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：对病人进行初步评估，判断病情紧急程度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实施急救措施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：根据病人病情，采取相应的急救措施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转运病人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：将病人安全地转运到病房或手术室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交接病人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：与接收科室进行详细交接，确保病人得到延续性护理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急诊急救护理的工作范围与任务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急诊急救护理的实践环境具有以下特点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：病人病情紧急，需要迅速作出判断和救治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：工作环境紧张，需要承受较大的心理压力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：病人病情多样，需要灵活应对各种突发情况</a:t>
                </a:r>
                <a:endParaRPr/>
              </a:p>
            </p:txBody>
          </p:sp>
        </p:grpSp>
        <p:grpSp>
          <p:nvGrpSpPr>
            <p:cNvPr id="26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急诊急救护理面临的挑战包括</a:t>
                </a:r>
                <a:endParaRPr/>
              </a:p>
            </p:txBody>
          </p:sp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：急诊急救护理人员需要具备较高的专业素质和实践能力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：急诊急救护理团队需要紧密协作，确保病人得到及时、有效的救治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：急诊急救护理人员需要与病人、家属及其他医护人员保持良好的沟通</a:t>
                </a:r>
                <a:endParaRPr/>
              </a:p>
            </p:txBody>
          </p:sp>
          <p:sp>
            <p:nvSpPr>
              <p:cNvPr id="27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急诊急救护理的实践环境与挑战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急诊病人的评估与分级</a:t>
            </a:r>
            <a:endParaRPr/>
          </a:p>
        </p:txBody>
      </p:sp>
      <p:sp>
        <p:nvSpPr>
          <p:cNvPr id="27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急诊病人的初步评估方法包括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：观察病人的面色、呼吸、脉搏等生命体征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：了解病人的主诉、既往史、过敏史等信息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：进行全身的体格检查，寻找病因和病变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急诊病人的初步评估技巧包括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：在紧急情况下保持冷静，迅速作出判断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重点突出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：根据病人病情，有针对性地进行体格检查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：与团队成员及时沟通，共同评估病人病情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急诊病人的初步评估方法与技巧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急诊病人的病情分级通常采用病情分级法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：病情危重，需要立即抢救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：病情较重，需要密切观察和治疗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：病情较轻，需要门诊治疗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判断急诊病人的紧急程度需要考虑以下几个方面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：病人的呼吸、脉搏、血压等生命体征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：病人病情是否稳定，是否有恶化的趋势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：病人是否存在其他潜在的风险因素，如年龄、基础疾病等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急诊病人的病情分级与紧急程度判断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急诊病人的心理状态评估包括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心理应激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：评估病人在面对紧急情况时的心理应激反应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：了解病人在急救过程中的心理需求，如安全、关爱等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：对病人进行心理干预，减轻病人的心理负担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针对急诊病人的心理干预策略包括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：为病人提供情感支持和心理安慰，减轻病人的恐惧和焦虑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：向病人解释病情和治疗过程，增强病人的信任和配合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：采用心理疏导技巧，帮助病人调整心态，积极应对疾病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急诊病人的心理状态评估与干预策略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急诊急救护理技术与措施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心肺复苏术(CPR)的操作流程包括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：检查病人是否有意识反应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：如无意识，立即呼叫救护电话并寻求帮助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胸外按压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：在病人胸部进行胸外按压，保持频率和深度稳定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：进行人工呼吸，保持通气频率和潮气量适宜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：每2-3分钟评估一次病人的生命体征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心肺复苏术(CPR)的操作技巧包括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姿势正确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：保持身体稳定，避免按压时身体移动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用力适度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：胸外按压力度要适中，以免造成肋骨骨折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：保持胸外按压和人工呼吸的频率稳定，避免中断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心肺复苏术(CPR)的操作流程与技巧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急性出血的止血方法包括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直接压迫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：在出血部位直接施加压力，减缓出血速度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抬高患肢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：对于四肢出血，将患肢抬高，减少血液回流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：在必要时使用止血带，结扎血管止血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急性出血的护理包括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：密切观察病人的生命体征和出血情况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：尽量让病人保持安静，避免剧烈活动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：关心病人，减轻病人的紧张和恐惧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急性出血的止血方法与护理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急性疼痛管理策略包括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：采用疼痛评分工具，评估病人的疼痛程度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：根据病人的疼痛程度，给予适当的药物治疗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：采用非药物治疗方法，如物理治疗、心理疏导等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急性疼痛管理的实践包括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：根据病人的疼痛特点和需求，制定个性化的疼痛管理方案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：密切观察病人的疼痛缓解情况，调整治疗方案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：不断优化疼痛管理策略，提高病人疼痛控制效果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急性疼痛管理策略与实践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https://d.book118.com/748001102043006037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急诊急救护理PPT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2024-09-17T01:20:57.170</cp:lastPrinted>
  <dcterms:created xsi:type="dcterms:W3CDTF">2024-09-16T17:20:57Z</dcterms:created>
  <dcterms:modified xsi:type="dcterms:W3CDTF">2024-09-16T17:20:59Z</dcterms:modified>
</cp:coreProperties>
</file>