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CFCFE44-86CD-40D4-8F06-7B46E64195E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612C01-FC02-4E6C-89D2-A29C2C7EB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4EB375-7514-42FE-8DFD-FBAF02156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9D5F59-921A-42EB-B310-DD1DF6ED6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13A6F1-D1DB-4A35-91CC-3052F99BD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EDDFC1-E15E-45BD-9B41-096C552E8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8D6509-F885-4515-B1E5-41A8B5225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EA876E-7D78-482E-8661-D84B8E200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B3FA5C-BB57-4B0E-9E1B-F8AA401FB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CDD772-5F18-4D4F-B7CD-295BED890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F44B98-5B20-4E6D-9263-312B233A0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57F115-8D7D-4365-BA1C-9D7BC8A3D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02F94DC-9DD4-42CF-AE70-F48E90875C6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F3C2FDF-879B-4DA7-B886-00554197A16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01103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企业人员管理专业技能训练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企业人员管理专业技能训练简介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企业人员管理的基础知识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企业人员管理的专业技能培训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企业人员管理的案例分析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企业人员管理的挑战与应对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企业人员管理专业技能训练简介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企业人员管理专业技能训练概述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人员管理是指企业对员工进行培训和提升，以提高员工的专业技能和综合素质，从而提升组织的绩效和竞争力。在当今竞争激烈的环境下，专业技能训练成为企业必不可少的一部分，能够帮助企业留住优秀员工，提高员工的工作质量和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企业人员管理的重要性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训练可以使员工熟练掌握操作技能，提高工作效率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提高工作效率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通过技能提升，可以留住优秀员工，提高企业竞争力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留住优秀员工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训练可以帮助员工适应不同的工作场景和工作要求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适应工作环境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提高工作质量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确保工作按时高质量完成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减少错误率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节约成本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创造价值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为企业创造更大的价值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提升企业竞争力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企业人员管理的目的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培养员工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提升员工的专业技能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激发员工的潜力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企业人员管理的发展趋势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根据员工特点和需求制定个性化的培训计划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根据企业实际需求定制培训内容和形式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定制化培训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应用科技手段提高培训效率和效果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倡导员工不断学习和提升自我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终身学习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企业人员管理的基础知识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企业人员管理的基本概念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人员管理是指企业为了实现组织目标，通过计划、组织、领导和控制等活动，对员工进行培训和管理。这一过程需要建立有效的沟通机制，明确员工的职责和工作目标，以确保员工能够发挥出最大的工作潜力，从而促进企业的持续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企业人员管理的原则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建立公平的激励机制，让员工感到公正待遇，提高工作积极性和满意度。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公平公正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通过薪酬激励、晋升激励等方式激发员工的工作动力和创造性，实现组织和个人的共赢。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激励激励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激发员工的工作热情和自我实现的愿望，使员工忠诚于企业，积极投入工作。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激情激情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建立明确的管理规范和制度，约束员工行为，确保组织运转的有效性和稳定性。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规范规范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企业人员管理的功能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通过招聘合适的人才，为企业的发展和壮大提供人力资源支持。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招聘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通过激励措施激发员工的潜力和动力，促进员工的积极性和创造性。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为员工提供专业知识和技能培训，提升员工综合素质和工作能力。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薪酬管理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设计合理的薪酬结构和福利政策，激励员工为企业创造更大的价值。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确保薪酬公平公正，激发员工的工作动力和归属感。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员工关系管理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建立和谐的员工关系，解决员工之间的矛盾和纠纷，增强团队凝聚力和协作效率。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通过有效的沟通和协调，促进员工之间的信任和合作。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团队建设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组织团队培训和活动，提升团队的凝聚力和战斗力，实现团队协作和共赢。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激发团队成员的工作热情和创新意识，共同实现团队和企业的目标。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企业人员管理的工具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绩效考核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建立全面的绩效考核体系，定期对员工的绩效进行评估和激励。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确保员工的工作目标和企业目标的一致，促进工作效率和绩效提升。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企业人员管理的基础知识总结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人员管理是企业为了实现组织目标而采取的一系列管理活动。在管理过程中，应遵循公平公正、激励激励、激情激情、规范规范的原则，通过招聘、培训、激励、考核、发展等功能实现员工的管理和发展。同时，利用绩效考核、薪酬管理、员工关系管理、团队建设等工具，促进员工绩效提升和团队合作，实现企业持续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企业人员管理的专业技能培训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专业技能培训的定义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增强专业素养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提高员工工作能力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提升绩效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培养专业技能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提升工作质量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加强员工工作水平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专业技能培训的重要性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增强工作技能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提高员工的专业素养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提高工作质量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加强员工的绩效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提升团队协作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促进员工成长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专业技能培训的方法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专业技能培训的方法包括内训、外训、岗位轮换和跨部门学习。内训提升员工技能，外训引进新知识，岗位轮换激发新思维，跨部门学习促进部门间交流合作。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专业技能培训的评估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了解培训目标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培训前的需求分析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评估培训效果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培训后的效果评估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保证培训进度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培训过程的实施与监督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https://d.book118.com/748001103011006050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企业人员管理专业技能训练</vt:lpstr>
      <vt:lpstr>目录</vt:lpstr>
      <vt:lpstr>第1章 企业人员管理专业技能训练简介</vt:lpstr>
      <vt:lpstr> </vt:lpstr>
      <vt:lpstr>企业人员管理的重要性</vt:lpstr>
      <vt:lpstr>企业人员管理的目的</vt:lpstr>
      <vt:lpstr>企业人员管理的发展趋势</vt:lpstr>
      <vt:lpstr>第2章 企业人员管理的基础知识</vt:lpstr>
      <vt:lpstr> </vt:lpstr>
      <vt:lpstr>企业人员管理的原则</vt:lpstr>
      <vt:lpstr>企业人员管理的功能</vt:lpstr>
      <vt:lpstr>企业人员管理的工具</vt:lpstr>
      <vt:lpstr>企业人员管理的基础知识总结</vt:lpstr>
      <vt:lpstr>第3章 企业人员管理的专业技能培训</vt:lpstr>
      <vt:lpstr>专业技能培训的定义</vt:lpstr>
      <vt:lpstr>专业技能培训的重要性</vt:lpstr>
      <vt:lpstr> </vt:lpstr>
      <vt:lpstr>专业技能培训的评估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2024-09-29T14:45:38.303</cp:lastPrinted>
  <dcterms:created xsi:type="dcterms:W3CDTF">2024-09-29T06:45:38Z</dcterms:created>
  <dcterms:modified xsi:type="dcterms:W3CDTF">2024-09-29T06:45:40Z</dcterms:modified>
</cp:coreProperties>
</file>