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9C01-21F2-4FDD-878B-0D3ED0C6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5F07F-7A79-4E97-8753-48843CFF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47C07-F837-492B-B5BB-CD7F6262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E7297-E9B3-412D-870C-8946A8DB7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664A3-3BFB-4C27-8C64-C399A61BA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548C1-FE3B-4E5E-A494-A961A347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314CA-AEE9-4553-AB86-8D116D75A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94E36-1F22-49E6-9883-45E4EE91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EBE75-6BB7-4F79-A9C3-005DBFC3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5FB13-EEA4-4675-B4DC-BE1D304F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57B89-BFDC-4FFA-83AE-5EFAAA3EE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2062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房屋租赁代办服务推广方案资料\n## 1.房屋租赁代办服务行业市场分析\n### 1.1房屋租赁代办服务行业市场现状\n### 1.2房屋租赁代办服务行业竞争格局\n### 1.3房屋租赁代办服务行业市场需求预测\n## 2.房屋租赁代办服务优势与特点\n### 2.1房屋租赁代办服务优势分析\n### 2.2房屋租赁代办服务特点介绍\n### 2.3房屋租赁代办服务与传统租赁方式的对比\n## 3.房屋租赁代办服务推广策略制定\n### 3.1目标市场定位与细分\n### 3.2推广渠道选择与优化\n### 3.3推广活动策划与实施\n## 4.房屋租赁代办服务推广效果评估\n### 4.1推广效果评估指标设定\n### 4.2推广效果数据收集与分析\n### 4.3推广效果持续优化建议\n## 5.房屋租赁代办服务成功案例分享\n### 5.1成功案例一：某大型房产中介公司代办服务推广\n### 5.2成功案例二：某创新型租赁平台代办服务推广\n### 5.3成功案例三：某知名个人房产经纪人代办服务推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房屋租赁代办服务推广方案资料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房屋租赁代办服务行业市场分析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的快速发展带动房屋租赁市场的兴起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加速，租赁市场需求不断扩大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逐渐加大，代办服务行业得到更好发展</a:t>
                </a:r>
                <a:endParaRPr/>
              </a:p>
            </p:txBody>
          </p:sp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市场规模逐年增长</a:t>
                </a:r>
                <a:endParaRPr/>
              </a:p>
            </p:txBody>
          </p:sp>
        </p:grpSp>
        <p:grpSp>
          <p:nvGrpSpPr>
            <p:cNvPr id="1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众多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纷纷进入代办服务行业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服务质量参差不齐，导致市场竞争加剧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程度有待提高</a:t>
                </a:r>
                <a:endParaRPr/>
              </a:p>
            </p:txBody>
          </p:sp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行业竞争激烈</a:t>
                </a:r>
                <a:endParaRPr/>
              </a:p>
            </p:txBody>
          </p:sp>
        </p:grpSp>
        <p:grpSp>
          <p:nvGrpSpPr>
            <p:cNvPr id="1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客户群体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对代办服务的需求各异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，代办服务方式和手段不断创新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的代办服务需求日益凸显</a:t>
                </a:r>
                <a:endParaRPr/>
              </a:p>
            </p:txBody>
          </p:sp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市场需求多样化</a:t>
                </a:r>
                <a:endParaRPr/>
              </a:p>
            </p:txBody>
          </p:sp>
        </p:grpSp>
      </p:grpSp>
      <p:pic>
        <p:nvPicPr>
          <p:cNvPr id="1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房屋租赁代办服务行业市场现状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主要竞争者分析</a:t>
                </a:r>
                <a:endParaRPr/>
              </a:p>
            </p:txBody>
          </p:sp>
          <p:sp>
            <p:nvSpPr>
              <p:cNvPr id="19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大型房产中介公司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：品牌知名度高，服务网络覆盖广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创新型租赁平台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：利用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互联网技术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提供便捷服务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个人房产经纪人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：熟悉当地市场，提供个性化服务</a:t>
                </a:r>
                <a:endParaRPr/>
              </a:p>
            </p:txBody>
          </p:sp>
        </p:grpSp>
        <p:grpSp>
          <p:nvGrpSpPr>
            <p:cNvPr id="19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竞争优势分析</a:t>
                </a:r>
                <a:endParaRPr/>
              </a:p>
            </p:txBody>
          </p:sp>
          <p:sp>
            <p:nvSpPr>
              <p:cNvPr id="2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品牌优势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：建立品牌知名度和美誉度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技术优势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：利用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科技手段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提高服务效率和客户体验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服务优势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贴心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的服务</a:t>
                </a:r>
                <a:endParaRPr/>
              </a:p>
            </p:txBody>
          </p:sp>
        </p:grpSp>
        <p:grpSp>
          <p:nvGrpSpPr>
            <p:cNvPr id="20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竞争劣势分析</a:t>
                </a:r>
                <a:endParaRPr/>
              </a:p>
            </p:txBody>
          </p:sp>
          <p:sp>
            <p:nvSpPr>
              <p:cNvPr id="20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市场竞争激烈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：面临众多竞争者的挑战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服务标准化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程度有待提高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客户需求多样化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：难以满足所有客户的需求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房屋租赁代办服务行业竞争格局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市场规模预测</a:t>
                </a:r>
                <a:endParaRPr/>
              </a:p>
            </p:txBody>
          </p:sp>
          <p:sp>
            <p:nvSpPr>
              <p:cNvPr id="21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随着房地产市场和城市化进程的加速，租赁市场需求将持续增长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代办服务行业市场规模有望进一步扩大</a:t>
                </a:r>
                <a:endParaRPr/>
              </a:p>
            </p:txBody>
          </p:sp>
        </p:grpSp>
        <p:grpSp>
          <p:nvGrpSpPr>
            <p:cNvPr id="21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市场需求变化预测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的代办服务需求将持续增长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，代办服务方式和手段将不断创新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服务的需求将逐渐凸显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市场机会预测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政策支持的加大将带来更多的市场机会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创新型租赁平台的崛起将带来新的市场竞争格局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个人房产经纪人的崛起将加剧行业竞争</a:t>
                </a:r>
                <a:endParaRPr/>
              </a:p>
            </p:txBody>
          </p:sp>
        </p:grpSp>
      </p:grpSp>
      <p:pic>
        <p:nvPicPr>
          <p:cNvPr id="21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房屋租赁代办服务行业市场需求预测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房屋租赁代办服务优势与特点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的房屋租赁代办服务，满足客户需求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专业的服务团队，确保服务质量和效率</a:t>
                </a:r>
                <a:endParaRPr/>
              </a:p>
            </p:txBody>
          </p:sp>
          <p:sp>
            <p:nvSpPr>
              <p:cNvPr id="2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节省时间和精力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节省客户在租赁过程中的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一站式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服务，让客户更省心</a:t>
                </a:r>
                <a:endParaRPr/>
              </a:p>
            </p:txBody>
          </p:sp>
          <p:sp>
            <p:nvSpPr>
              <p:cNvPr id="2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安全保障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的租赁房源信息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严格的房源审核和租赁合同签订流程，保障客户权益</a:t>
                </a:r>
                <a:endParaRPr/>
              </a:p>
            </p:txBody>
          </p:sp>
          <p:sp>
            <p:nvSpPr>
              <p:cNvPr id="2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房屋租赁代办服务优势分析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房屋租赁代办服务特点介绍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根据客户需求，提供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的代办服务方案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满足不同客户群体的多样化需求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高效率服务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提高服务效率，缩短办理时间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的服务承诺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贴心服务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的服务，让客户感受到关怀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全程跟踪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服务，确保客户满意度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服务方式对比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传统租赁方式：客户需亲自处理租赁事宜，耗时费力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代办服务方式：提供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一站式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服务，让客户更省心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服务效率对比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传统租赁方式：办理流程繁琐，效率低下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代办服务方式：利用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提高服务效率，缩短办理时间</a:t>
                </a:r>
                <a:endParaRPr/>
              </a:p>
            </p:txBody>
          </p:sp>
        </p:grpSp>
        <p:grpSp>
          <p:nvGrpSpPr>
            <p:cNvPr id="26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服务质量对比</a:t>
                </a:r>
                <a:endParaRPr/>
              </a:p>
            </p:txBody>
          </p:sp>
          <p:sp>
            <p:nvSpPr>
              <p:cNvPr id="2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传统租赁方式：服务质量参差不齐，客户满意度低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代办服务方式：提供专业、高效、贴心的服务，保障客户权益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房屋租赁代办服务与传统租赁方式的对比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房屋租赁代办服务推广策略制定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目标市场定位与细分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目标市场定位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中高端客户群体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提供优质的代办服务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品牌优势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技术优势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服务优势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赢得市场份额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目标市场细分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等因素进行市场细分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针对不同细分市场，提供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的代办服务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https://d.book118.com/748002062034006041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房屋租赁代办服务推广方案资料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2024-09-19T22:52:33.324</cp:lastPrinted>
  <dcterms:created xsi:type="dcterms:W3CDTF">2024-09-19T14:52:33Z</dcterms:created>
  <dcterms:modified xsi:type="dcterms:W3CDTF">2024-09-19T14:52:35Z</dcterms:modified>
</cp:coreProperties>
</file>