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BD3AD4-10FB-4426-A920-3378259A2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9123F2-55E1-44A8-BBC6-79B5B9957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EF714-78CA-4F77-8C2C-CCE9406B9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AB74F2-99D8-470B-99CB-90351486B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E3A6D2-E1CC-4382-B7AB-9E1319E47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170764-AB4E-4D18-B83A-93380D763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F4489A-C865-45F0-8D3B-7CA29151E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E02EFD-19B6-412F-8E2A-2BA5C2397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C0103A-D5D3-456F-AFDA-8F51CD331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389A16-7395-40B9-AEF2-9A41C8325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E32959-C1D5-4BCA-ADE2-350777DC3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02077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产程管理的绩效评估与奖惩机制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产程管理绩效评估体系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奖惩机制设计原则及实施策略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案例分析：成功实施绩效评估与奖惩机制的企业实践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挑战与对策：如何优化现有产程管理绩效评估与奖惩机制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未来展望：产程管理绩效评估与奖惩机制的发展趋势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提升医疗质量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通过评估产程管理的绩效，可以及时发现和纠正医疗过程中的问题，从而提升医疗质量，保障母婴安全。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绩效评估可以揭示资源利用的不足或浪费，进而优化资源配置，提高资源利用效率。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激励医护人员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合理的奖惩机制能够激励医护人员更加积极地投入工作，提高工作满意度和效率。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449" r="2444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通过评估医护人员的工作绩效，可以及时发现并解决工作中存在的问题，从而提高工作效率。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合理的奖惩机制可以强化医护人员的责任意识和风险意识，减少医疗差错和事故的发生，保障医疗安全。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保障医疗安全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绩效评估与奖惩机制可以促进医护人员之间的交流和合作，增强团队凝聚力和协作精神。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通过绩效评估与奖惩机制的不断完善，可以推动医院整体管理水平的提升，促进医院的可持续发展。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推动医院发展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评估与奖惩机制的重要性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产程管理绩效评估体系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包括母婴并发症发生率、死亡率等，用于评估产程管理的安全性。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安全性指标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效率指标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满意度指标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如平均产程时间、剖宫产率等，用于衡量产程管理的效率。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包括产妇和家属对医疗服务的满意度，反映服务质量。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通过医院信息系统、产妇和家属调查问卷等途径收集数据。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运用统计学方法对收集的数据进行分析，如描述性统计、相关性分析等。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通过图表、报告等方式呈现分析结果，便于理解和比较。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数据收集与分析方法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定期向医院管理层提交绩效评估报告，包括各项指标的分析结果和趋势预测。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绩效评估报告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通过医院公告、网站等途径公开评估结果，接受社会监督。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公开透明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针对评估中发现的问题，及时向相关部门和人员反馈，并制定改进措施。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评估结果呈现方式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奖惩机制设计原则及实施策略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团队合作奖励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鼓励医护人员之间的团队合作，对在团队协作中表现优秀的团队给予集体奖励，提高团队凝聚力和协作意识。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优秀表现奖励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针对在产程管理中表现突出的医护人员，设立优秀表现奖，给予一定的荣誉和物质奖励，以表彰其卓越贡献。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创新成果奖励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鼓励医护人员在产程管理中进行创新尝试，对于取得显著创新成果的医护人员给予奖励，推动产科服务水平的提升。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奖励措施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对于在产程管理中出现工作失误、造成不良后果的医护人员，根据失误的严重程度给予相应的惩罚，包括警告、记过、降职等。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工作失误惩罚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对于违反医院规章制度、产程管理规定的医护人员，按照相关规定给予惩罚，维护医院的管理秩序和产科服务的安全。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违反规章制度惩罚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对于存在医德医风问题的医护人员，如收受贿赂、态度恶劣等，给予严厉的惩罚，维护医院的形象和患者的权益。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医德医风问题惩罚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惩罚措施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https://d.book118.com/748002077015006032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2024-09-09T08:38:04.109</cp:lastPrinted>
  <dcterms:created xsi:type="dcterms:W3CDTF">2024-09-09T00:38:04Z</dcterms:created>
  <dcterms:modified xsi:type="dcterms:W3CDTF">2024-09-09T00:38:06Z</dcterms:modified>
</cp:coreProperties>
</file>