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C96EB-BACA-468D-AB2D-458969AD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D01B5-3993-4D1D-904D-D931DD87B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75C8-FB69-45DF-97F9-2D74FD70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3FCF9-428C-48B1-AF14-63DC806F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B7CAE-8712-4E50-BB02-3B5E33FA1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A859A-0255-4CC1-B623-C78929E1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2D400-769B-443D-A225-7A2E1F2E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AAE5A-5CB1-4414-9DD4-71924A29B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0F627-5448-485E-A32F-F4EB31F48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3169C-8E93-4AC6-AB3F-6DE6A29F1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DB77-6DC3-4F66-B761-45AD5C05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210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设备管理的设备更新与更新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设备安装、调试与验收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设备更新效果评估与持续改进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设备更新是指用新的、先进的设备替换陈旧的、落后的设备，以保持或提高企业生产能力和经济效益的活动。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设备更新是企业技术进步和产业升级的重要手段，通过更新设备，企业可以提高生产效率、降低能耗和减少环境污染，从而增强市场竞争力。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设备更新应遵循技术先进、经济合理、生产适用和节能环保等原则，确保新设备能够满足企业生产需求并带来经济效益。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设备更新的目标是提高企业生产能力和技术水平，降低生产成本和能源消耗，改善劳动条件和环境质量，促进企业可持续发展。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根据更新方式不同，设备更新可分为局部更新和全面更新；根据资金来源不同，可分为自筹资金更新和国家投资更新。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设备更新的内容主要包括设备本体的更新、辅助设备的更新、控制系统的更新以及配套设施的更新等。同时，还需要对设备进行调试、试运行和验收等工作，确保新设备的正常运行。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对现有设备的性能进行测试和分析，了解设备的运行速度、稳定性、故障率等指标。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设备使用年限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" r="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统计设备的使用年限，评估设备的老化程度和剩余寿命。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查看设备的维护记录，了解设备的维护情况和维修历史。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现有设备状况评估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了解公司业务发展对设备的需求，如新的业务需求、业务量增长等。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分析现有设备是否满足新的技术要求，如新的技术标准、新的功能需求等。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9" r="192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评估现有设备是否存在安全隐患，是否需要更新设备以提高安全性。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设备更新需求识别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综合考虑设备更新所需的投资成本、更新后的效益等因素，计算投资回报率，以确定设备更新的优先级。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根据设备故障率、维修成本等因素，评估设备更新的紧急程度。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业务影响程度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分析设备更新对业务的影响程度，如影响范围、影响时间等。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根据设备的使用年限或预设的更新周期，定期进行设备更新。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周期性更新策略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跟随技术进步和市场需求，对设备进行升级或替换。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技术驱动更新策略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基于设备维护成本、运行效率等因素，评估设备更新的经济效益并决策。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经济效益驱动策略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设备更新策略类型选择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识别现有设备的性能瓶颈、安全隐患等问题，确定更新需求。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更新需求分析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明确设备更新后的性能提升、功能扩展等目标。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更新目标设定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根据更新需求和目标，制定具体的设备更新方案，包括选型、采购、安装等。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更新方案制定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更新成本估算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估算设备更新所需的直接成本，如设备购置费、安装费等。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间接成本考虑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考虑设备更新可能带来的间接成本，如员工培训、生产中断等。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预算审批与控制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将设备更新预算提交审批，并在实施过程中进行预算控制，确保不超支。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设备更新预算编制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https://d.book118.com/748002103015006032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2024-09-09T08:38:04.883</cp:lastPrinted>
  <dcterms:created xsi:type="dcterms:W3CDTF">2024-09-09T00:38:04Z</dcterms:created>
  <dcterms:modified xsi:type="dcterms:W3CDTF">2024-09-09T00:38:06Z</dcterms:modified>
</cp:coreProperties>
</file>