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6445-BA33-4509-B93A-74E4F65B7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AC978-FED3-4472-BA69-C83D008C3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48618-5AEB-48C0-8757-1869A0A25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D19CF-9CB3-40EC-A0F3-E173A8F12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5B999-0F5C-44DF-8A87-912656757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1F21D6-9254-4125-9C35-0B01E3104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B661D-8533-40B1-A6F2-46CB9A06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882B1-8CEA-4A89-8D61-1A7B984B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89900-74F8-4AD0-84A4-3F67252E8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893A5-0D54-489C-851F-8FF685228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CBB9B-E4A1-4E14-8E26-2180423D5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3006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急性胰腺炎典型病例分享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94" r="287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66" r="284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急性胰腺炎是胰腺因胰蛋白酶的自身消化作用而引起的疾病，常伴随其他器官功能改变。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急性胰腺炎可分为轻症急性胰腺炎和重症急性胰腺炎，轻症者病情较轻，恢复较快，重症者病情严重，并发症多，死亡率高。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急性胰腺炎的常见病因包括胆道疾病、酗酒、暴饮暴食、感染、手术和药物等。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急性胰腺炎的发病机制涉及胰酶激活、胰腺组织自身消化、炎症反应和多器官功能衰竭等多个方面。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急性胰腺炎的典型症状包括腹痛、恶心、呕吐、发热和血尿淀粉酶升高。根据病情轻重，可出现休克、呼吸衰竭、肾功能不全等并发症。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急性胰腺炎的诊断主要依据临床表现、实验室检查和影像学检查。实验室检查中，血尿淀粉酶升高是诊断急性胰腺炎的重要指标。影像学检查如腹部超声、CT等有助于明确病变范围和程度。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密切监测患者的体温、心率、呼吸、血压等指标，及时发现病情变化。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维持水电解质平衡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协助患者取半卧位，鼓励其深呼吸、咳嗽，及时清理呼吸道分泌物。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根据医嘱记录出入量，监测电解质和酸碱平衡情况，及时调整补液量和成分。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采用疼痛评估量表评估患者的疼痛程度，为治疗和护理提供依据。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遵医嘱给予止痛药，并观察药物效果和不良反应。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为患者提供安静、舒适的环境，协助其采取舒适的体位，减轻疼痛。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遵医嘱给予禁食或胃肠减压，以减轻胰腺负担。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禁食与胃肠减压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根据病情和医嘱给予肠内或肠外营养支持，以满足患者的营养需求。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协助患者制定合理的饮食计划，避免高脂、高糖、高蛋白质食物的摄入。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严格执行无菌操作，保持病房环境清洁，预防感染。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密切观察患者有无出血、休克、呼吸衰竭等并发症的征兆，及时处理。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关注患者的心理状态，给予心理支持和疏导，减轻焦虑和恐惧情绪。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急性胰腺炎患者健康教育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https://d.book118.com/748003006116006034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2024-09-13T06:34:43.469</cp:lastPrinted>
  <dcterms:created xsi:type="dcterms:W3CDTF">2024-09-12T22:34:43Z</dcterms:created>
  <dcterms:modified xsi:type="dcterms:W3CDTF">2024-09-12T22:34:45Z</dcterms:modified>
</cp:coreProperties>
</file>