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5E7F0-ED71-4FFD-A469-858AF719C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9D63F-C648-41A4-A979-E7874FD56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1C7FE-D7E3-45A8-943D-A721577AA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E61C2-D7F6-417F-8240-D3546B0E7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6B5FA0-978C-448E-9515-0C5CBD8F5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7CD8AB-52D8-49A3-B3AC-397FE2499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AA0D60-8624-4958-9A86-DE13B40C4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1B6F4-75C4-445B-8C8B-5BF3FCA6E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CCB34-D537-4ED4-8717-0BF76219D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0C687-D11B-4811-A9FD-7CD647589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2B5D6-861E-4BA3-BF95-2FFED0D00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03126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物流风险的识别与防范措施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物流风险识别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物流风险防范措施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供应链视角下的物流风险管理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数字化技术在物流风险管理中的应用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22" b="2612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物流风险是指在物流过程中，由于各种不确定因素导致物流活动偏离预期目标，从而造成损失的可能性。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物流风险可分为自然灾害风险、意外事故风险、市场风险、技术风险、管理风险等。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物流风险是客观存在的，不受人的意志转移。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不确定性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可控性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物流风险的发生具有不确定性，包括时间、地点、损失程度等方面。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物流系统涉及多个环节和多个参与方，使得物流风险具有复杂性。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虽然物流风险具有客观性和不确定性，但通过采取适当的措施，可以降低其发生的概率和损失程度。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物流风险的特点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035" b="130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728" b="117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物流风险的影响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对物流企业的影响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可能导致物流企业财产损失、人员伤亡、客户流失等。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对供应链的影响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物流是供应链的重要组成部分，物流风险可能导致供应链中断或延迟，影响整个供应链的效率和稳定性。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对社会经济的影响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物流行业是现代服务业的重要组成部分，物流风险可能对社会经济产生广泛的影响，包括影响就业、物价稳定、国际贸易等方面。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物流风险识别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通过收集历史数据、专家意见等方式，全面了解物流过程中可能存在的风险。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运用统计、概率等方法对收集到的数据进行分析，识别出潜在的风险因素。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对识别出的风险因素进行量化和定性评估，确定风险的大小、发生概率和可能造成的损失。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包括交通事故、货物损坏、延误等。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包括货物丢失、损坏、过期等。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包括送货延误、错送、漏送等。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包括信息系统故障、信息泄露等。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常见物流风险类型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某物流公司因未对运输路线进行充分调查，导致车辆在途中遭遇恶劣天气，造成货物损坏和延误。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某电商公司因仓储管理不善，导致大量货物过期，造成重大损失。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某快递公司因配送员疏忽大意，将贵重物品送错地址，引发客户投诉和赔偿。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模糊综合评价法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运用模糊数学理论，对物流风险进行量化评估，得出风险等级和优化建议。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通过设计问卷，收集物流从业人员对于潜在风险的看法和数据，进行分析和评估。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利用故障树模型，对物流系统中可能发生的故障和风险因素进行识别和评估。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对物流系统影响较小，可以采取简单措施进行防范。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对物流系统有一定影响，需要采取一定措施进行防范和管理。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对物流系统影响严重，必须采取严格措施进行防范和管理，并制定相应的应急预案。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某物流公司运输途中发生交通事故，导致货物损失。经过评估，该事故属于中等风险，公司需要加强对司机的培训和考核，提高运输安全性。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某电商公司因仓库管理不善导致货物丢失。经过评估，该事件属于高风险，公司需要建立完善的仓库管理制度和安保措施，确保货物安全。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某快递公司因信息系统故障导致配送延误。经过评估，该故障属于低风险，公司需要加强对信息系统的维护和升级，提高系统稳定性。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风险评估案例分析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https://d.book118.com/748003126032006035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2024-09-13T22:38:01.333</cp:lastPrinted>
  <dcterms:created xsi:type="dcterms:W3CDTF">2024-09-13T14:38:01Z</dcterms:created>
  <dcterms:modified xsi:type="dcterms:W3CDTF">2024-09-13T14:38:03Z</dcterms:modified>
</cp:coreProperties>
</file>