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83456-39F9-441D-B176-7165F3C21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0D4FA-95A0-4D07-9AE6-14481E07C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58918-DCD6-4996-A685-F5D40F9E6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75A15-8110-493C-9AE3-89DF811D9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F3FDF6-909E-489F-801B-A902C11B2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0BC0E-F6B3-408D-8BC3-2DC793479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AB307-7E9D-4A89-AF41-DE071BEBD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AA190-84A3-4E1C-8F63-F17DB3E68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5CCD3-2400-45BB-9488-5592CF9B8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26B27-3408-4F18-8199-C8AD5E7C4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CBA99-C51B-4385-A22F-2AF1C796C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0410313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信用社述职报告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对信用社发展的建议与思考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对过去一段时间内信用社的工作进行全面梳理和总结，展示所取得的成绩和进步。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深入分析工作中存在的问题和不足，提出改进措施和建议，为未来发展提供借鉴。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结合当前经济形势和金融行业发展趋势，展望信用社未来的发展方向和目标。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本次报告的时间范围为过去一年，即XXXX年XX月至XXXX年XX月。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报告将涵盖信用社的各项业务和管理工作，包括贷款投放、存款吸收、风险控制、财务管理、人力资源管理等方面。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本次报告的目标受众为上级领导、监管部门、股东代表、客户代表等社会各界人士。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成功办理各类贷款业务，包括个人消费贷款、企业经营贷款等，累计发放贷款金额达到预定目标。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积极吸收各类存款，包括活期存款、定期存款等，存款余额稳步增长。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存款业务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大力推广信用卡、理财产品等中间业务，实现中间业务收入显著增长。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中间业务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通过加强信贷风险管理，有效降低不良贷款率，提高了信贷资产质量。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信贷风险管理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通过优化服务流程、提高员工服务意识和技能，客户满意度得到显著提升。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成功推出线上贷款申请、移动支付等创新业务，提升了信用社的竞争力。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业务创新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工作亮点和成绩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员工队伍素质有待提高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部分员工专业知识和服务意识不足，需要加强培训和教育。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信息技术应用不足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在互联网金融快速发展的背景下，信用社在信息技术应用方面相对滞后，需要加强信息化建设。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信贷业务审批流程繁琐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当前信贷业务审批流程较为繁琐，影响了客户体验和业务效率，需要进一步优化流程。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工作不足与反思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截至报告期末，本信用社信贷业务规模达到XX亿元，较上年末增长XX%，实现了稳健的发展。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信贷资产质量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本信用社信贷资产质量良好，不良贷款率控制在XX%以内，远低于行业平均水平。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信贷业务创新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报告期内，本信用社积极推进信贷业务创新，成功推出了“农户小额信用贷款”、“微型企业贷款”等特色产品，有效满足了不同客户群体的融资需求。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信贷业务概况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本信用社存款稳定性较高，报告期内未出现大额存款异常波动情况，为信贷业务的稳健发展提供了有力保障。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存款规模及结构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截至报告期末，本信用社各项存款余额达到XX亿元，较上年末增长XX%，其中储蓄存款占比XX%，对公存款占比XX%，存款结构持续优化。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存款服务创新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报告期内，本信用社不断提升存款服务水平，推出了“智能存款”、“定活两便”等创新产品，为客户提供更加便捷、灵活的存款服务。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存款业务分析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报告期内，本信用社实现中间业务收入XX亿元，占营业收入的比重达到XX%，成为推动业务发展的重要力量。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中间业务收入及占比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本信用社中间业务种类繁多，包括支付结算、代理收付、银行卡、理财等，满足了客户多元化的金融服务需求。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中间业务种类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未来，本信用社将继续加大中间业务拓展力度，提升服务质量和效率，同时加强风险防控，确保中间业务健康、可持续发展。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中间业务发展策略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中间业务分析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制定科学合理的信贷政策，明确信贷投向和风险控制要求，确保信贷业务健康发展。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信贷政策制定与执行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建立完善的信用风险识别机制，对客户信用状况进行全面评估，准确识别和计量信用风险。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信用风险识别与评估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加强信贷资产质量管理，定期对信贷资产进行分类和评估，及时采取风险化解措施。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信贷资产质量管理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https://d.book118.com/748004103133006042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2024-09-22T04:58:41.086</cp:lastPrinted>
  <dcterms:created xsi:type="dcterms:W3CDTF">2024-09-21T20:58:41Z</dcterms:created>
  <dcterms:modified xsi:type="dcterms:W3CDTF">2024-09-21T20:58:43Z</dcterms:modified>
</cp:coreProperties>
</file>