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5B78F-CF8D-45C3-BF2D-BA5058541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0FB33-1FE8-4434-B3AD-B7404A961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114DE-50AA-44DC-BE3D-EB27D0F5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3D2CC-7711-4FE2-B50E-9492ED34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56E5F-2DB7-4560-8142-D9CBD6AD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5CC53-34E1-4BA3-9CF9-AF4072B69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C4EAD1-42A5-426A-AF80-EF6EFC455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AEBA7-6CEC-4716-8516-EC12292E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28FA4-A36B-4640-B8EB-97F426B9E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20C9E-6BAF-498E-B453-F9EC7F55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3110-EBA1-4D8C-944F-DE0633241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4121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预防黄赌毒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如何预防黄赌毒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黄色内容可能引发性病、艾滋病等疾病，对个人身体健康造成严重危害。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身体健康损害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黄色内容可能引发心理依赖，使人沉迷其中，影响正常生活和工作。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心理依赖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黄色内容可能引发道德沦丧，使人失去对道德底线的坚守，影响个人品德和人格。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道德沦丧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458" r="6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黄色内容可能导致夫妻关系破裂，影响家庭和谐稳定。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家庭关系破裂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黄色内容可能对子女产生不良影响，影响其身心健康和成长发展。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黄色内容可能引发家庭经济负担，如支付高额费用等。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家庭经济负担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社会道德风尚败坏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黄色内容可能败坏社会道德风尚，影响社会风气和公共道德水平。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社会治安问题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黄色内容可能引发社会治安问题，如卖淫嫖娼、性犯罪等。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经济发展受阻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黄色内容可能对经济发展产生负面影响，如影响旅游业、酒店业等产业的发展。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赌的危害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赌博容易使人沉迷，影响正常的生活作息和饮食，长期下来会导致身体机能下降，甚至引发各种疾病。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损害身心健康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赌博往往会导致家庭矛盾和冲突，影响夫妻关系和亲子关系，甚至导致家庭破裂。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破坏家庭关系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08" r="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赌博会使人陷入经济困境，甚至负债累累，严重影响生活质量。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赌博容易使人倾家荡产，导致家庭经济陷入困境，无法维持正常的生活开支。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家庭经济危机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92" r="7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子女教育受影响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625" b="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赌博会破坏家庭和谐，引发家庭成员之间的矛盾和冲突，影响家庭成员之间的信任和感情。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赌博会影响父母对子女的教育和关爱，使子女在成长过程中受到不良影响。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大量资源被用于赌博活动，而无法用于更有益的社会事业，造成资源浪费和社会损失。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赌博容易滋生犯罪行为，如诈骗、偷盗等，对社会的治安造成威胁。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道德沦丧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赌博容易使人产生不劳而获的思想，导致道德沦丧，影响社会风气。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毒的危害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吸毒会导致心理问题，如焦虑、抑郁、幻觉、妄想等，严重者可能出现精神障碍。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破坏免疫系统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吸毒会降低身体的免疫力，使身体更容易受到各种疾病的侵袭。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身体健康损害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吸毒会导致各种身体疾病，如肝脏疾病、心血管疾病、肺部感染等。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62" r="166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家庭关系破裂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吸毒者常常会失去对家庭的关心和照顾，导致家庭关系疏远，甚至破裂。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经济负担加重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吸毒需要大量的金钱支持，会导致家庭经济负担加重，甚至陷入贫困。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下一代受影响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父母吸毒会对孩子的成长和教育产生不良影响，影响孩子的身心健康。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https://d.book118.com/748004121023006035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2024-09-13T20:02:29.563</cp:lastPrinted>
  <dcterms:created xsi:type="dcterms:W3CDTF">2024-09-13T12:02:29Z</dcterms:created>
  <dcterms:modified xsi:type="dcterms:W3CDTF">2024-09-13T12:02:31Z</dcterms:modified>
</cp:coreProperties>
</file>