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AD799C-5656-450C-A15B-10E33588FA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CA257-2D7A-46E6-B418-C1896AE4A9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E14B37-EDAD-414E-AEE6-E75A2FBD65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5CAC82-6E38-4EF3-A449-14CDE597C5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E4FC1F5-8290-42AC-95B1-DF4A03EBAB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44A5B2-9542-40C3-87FE-C9CEA81582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8A11237-388A-438B-9714-3EEAC5E7BE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FCC082-3C39-4BFB-9216-0B1FD3871E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4B975-69F6-4F03-9B18-DB1D1D630C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E202EE-6739-4F04-9787-B48497D00C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E4BD29-A585-40BB-BDF5-ADCCC3E10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05022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0963" y="1262441"/>
            <a:ext cx="5916930" cy="1682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chemeClr val="accent3">
                    <a:alpha val="100000"/>
                  </a:schemeClr>
                </a:solidFill>
                <a:latin typeface="Microsoft Yahei"/>
                <a:ea typeface="Microsoft Yahei"/>
                <a:cs typeface="Microsoft Yahei"/>
              </a:rPr>
              <a:t>微积分学数列极限收敛准则</a:t>
            </a:r>
          </a:p>
        </p:txBody>
      </p:sp>
      <p:sp>
        <p:nvSpPr>
          <p:cNvPr id="3" name="TextBox 3"/>
          <p:cNvSpPr txBox="1"/>
          <p:nvPr/>
        </p:nvSpPr>
        <p:spPr>
          <a:xfrm>
            <a:off x="1075644" y="460002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575" b="1">
              <a:solidFill>
                <a:srgbClr val="000000">
                  <a:alpha val="100000"/>
                </a:srgbClr>
              </a:solidFill>
              <a:latin typeface="Microsoft Yahei"/>
              <a:ea typeface="Microsoft Yahei"/>
              <a:cs typeface="Microsoft Yahei"/>
            </a:endParaRPr>
          </a:p>
        </p:txBody>
      </p:sp>
      <p:sp>
        <p:nvSpPr>
          <p:cNvPr id="4" name="TextBox 4"/>
          <p:cNvSpPr txBox="1"/>
          <p:nvPr/>
        </p:nvSpPr>
        <p:spPr>
          <a:xfrm>
            <a:off x="1075644" y="5059885"/>
            <a:ext cx="2802255"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575" b="1">
                <a:solidFill>
                  <a:srgbClr val="FFFFFF">
                    <a:alpha val="100000"/>
                  </a:srgb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908996" y="2708076"/>
            <a:ext cx="1424940" cy="2472026"/>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1875"/>
              </a:spcBef>
            </a:pPr>
            <a:r>
              <a:rPr lang="en-US" sz="4950" b="1">
                <a:solidFill>
                  <a:schemeClr val="accent3">
                    <a:alpha val="100000"/>
                  </a:schemeClr>
                </a:solidFill>
                <a:latin typeface="Microsoft Yahei"/>
                <a:ea typeface="Microsoft Yahei"/>
                <a:cs typeface="Microsoft Yahei"/>
              </a:rPr>
              <a:t>目录</a:t>
            </a:r>
          </a:p>
        </p:txBody>
      </p:sp>
      <p:sp>
        <p:nvSpPr>
          <p:cNvPr id="4" name="TextBox 4"/>
          <p:cNvSpPr txBox="1"/>
          <p:nvPr/>
        </p:nvSpPr>
        <p:spPr>
          <a:xfrm>
            <a:off x="4153412" y="2708076"/>
            <a:ext cx="678180" cy="1586865"/>
          </a:xfrm>
          <a:prstGeom prst="rect">
            <a:avLst/>
          </a:prstGeom>
        </p:spPr>
        <p:txBody>
          <a:bodyPr vert="eaVert"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900">
                <a:solidFill>
                  <a:srgbClr val="FFFFFF">
                    <a:alpha val="100000"/>
                  </a:srgbClr>
                </a:solidFill>
                <a:latin typeface="Microsoft Yahei"/>
                <a:ea typeface="Microsoft Yahei"/>
                <a:cs typeface="Microsoft Yahei"/>
              </a:rPr>
              <a:t>CONTENTS</a:t>
            </a:r>
          </a:p>
        </p:txBody>
      </p:sp>
      <p:sp>
        <p:nvSpPr>
          <p:cNvPr id="5" name="TextBox 5"/>
          <p:cNvSpPr txBox="1"/>
          <p:nvPr/>
        </p:nvSpPr>
        <p:spPr>
          <a:xfrm>
            <a:off x="6937946" y="930592"/>
            <a:ext cx="4507230"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数列极限的基本概念</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收敛准则的基本理论</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收敛准则的应用举例</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收敛准则在微积分学中的应用</a:t>
            </a:r>
          </a:p>
          <a:p>
            <a:pPr marL="203200" lvl="0" indent="-203200">
              <a:lnSpc>
                <a:spcPct val="15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微积分学在解决实际问题中具有广泛的应用，如求解曲线的长度、面积、体积等，以及研究物体的运动规律。</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微积分学的发展推动了现代数学和自然科学的进步，为现代科学技术的发展奠定了坚实的基础。</a:t>
            </a:r>
          </a:p>
        </p:txBody>
      </p:sp>
      <p:pic>
        <p:nvPicPr>
          <p:cNvPr id="7" name="Picture 7"/>
          <p:cNvPicPr>
            <a:picLocks noChangeAspect="1"/>
          </p:cNvPicPr>
          <p:nvPr/>
        </p:nvPicPr>
        <p:blipFill>
          <a:blip r:embed="rId2"/>
          <a:srcRect t="20830" b="20830"/>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4522" r="452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微积分学是数学的一个重要分支，它研究的是函数的变化率和累积量，为数学、物理、工程等领域提供了有效的工具。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微积分学的重要性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数列极限收敛准则的意义</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数列极限收敛准则是微积分学中的重要概念，它用于判断数列是否有极限以及数列的极限值。</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数列极限收敛准则在数学分析、实变函数等领域具有广泛的应用，是解决数学问题的重要工具。</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掌握数列极限收敛准则对于深入理解微积分学的相关概念和定理具有重要意义。</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研究目的和主要内容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本文旨在探讨数列极限收敛准则的相关概念和性质，以及其在微积分学中的应用。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主要内容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首先介绍数列极限收敛准则的基本概念和性质；其次探讨数列极限收敛准则与函数极限的关系；最后通过实例分析数列极限收敛准则在微积分学中的应用。</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数列极限的基本概念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数列定义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按照一定顺序排列的一列数。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数列性质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有界性、单调性、周期性等。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数列的定义及性质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当数列的项数无限增加时，数列的值趋近于某个确定的常数。</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对于任意小的正数ε，总存在正整数N，使得当n&gt;N时，数列的第n项与极限值之间的差的绝对值小于ε。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数列极限的定义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数列极限的严格定义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数列极限的直观理解</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若数列收敛，则其极限唯一。</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唯一性</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若数列收敛，则数列必有界。</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有界性</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若数列收敛于正（负）数，则存在正整数N，使得当n&gt;N时，数列的第n项也为正（负）数。</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保号性</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若三个数列{an}、{bn}、{cn}满足an≤bn≤cn，且lim an=lim cn=A，则lim bn=A。</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夹逼性</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数列极限的性质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50116" y="1920284"/>
            <a:ext cx="5716905" cy="3177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96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5068994" y="4026144"/>
            <a:ext cx="3735705" cy="5867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2025">
                <a:solidFill>
                  <a:srgbClr val="FFFFFF">
                    <a:alpha val="100000"/>
                  </a:srgbClr>
                </a:solidFill>
                <a:latin typeface="Microsoft Yahei"/>
                <a:ea typeface="Microsoft Yahei"/>
                <a:cs typeface="Microsoft Yahei"/>
              </a:rPr>
              <a:t>CHAPTER</a:t>
            </a:r>
          </a:p>
        </p:txBody>
      </p:sp>
      <p:sp>
        <p:nvSpPr>
          <p:cNvPr id="4" name="TextBox 4"/>
          <p:cNvSpPr txBox="1"/>
          <p:nvPr/>
        </p:nvSpPr>
        <p:spPr>
          <a:xfrm>
            <a:off x="4686960" y="2046014"/>
            <a:ext cx="6831330" cy="19773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accent3">
                    <a:alpha val="100000"/>
                  </a:schemeClr>
                </a:solidFill>
                <a:latin typeface="Microsoft Yahei"/>
                <a:ea typeface="Microsoft Yahei"/>
                <a:cs typeface="Microsoft Yahei"/>
              </a:rPr>
              <a:t>收敛准则的基本理论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若存在两个数列{xn}和{yn}，满足xn≤zn≤yn，且lim xn=lim yn=a，则lim zn=a。</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夹逼准则的定义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常用于求解一些复杂数列的极限问题，通过构造两个易于求解的数列来夹逼原数列，从而得到原数列的极限。</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夹逼准则的应用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夹逼准则</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单调有界准则的定义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若数列{xn}单调递增且有上界，或单调递减且有下界，则数列{xn}收敛。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单调有界准则的应用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用于判断数列是否收敛，以及求解数列的极限值。通过证明数列单调性和有界性，可以得出数列的收敛性。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单调有界准则</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https://d.book118.com/748005022130006041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351E00"/>
      </a:dk1>
      <a:lt1>
        <a:srgbClr val="FFFBEF"/>
      </a:lt1>
      <a:dk2>
        <a:srgbClr val="000000"/>
      </a:dk2>
      <a:lt2>
        <a:srgbClr val="FFFFFF"/>
      </a:lt2>
      <a:accent1>
        <a:srgbClr val="AE681B"/>
      </a:accent1>
      <a:accent2>
        <a:srgbClr val="D99134"/>
      </a:accent2>
      <a:accent3>
        <a:srgbClr val="A34713"/>
      </a:accent3>
      <a:accent4>
        <a:srgbClr val="D67A5C"/>
      </a:accent4>
      <a:accent5>
        <a:srgbClr val="CE7F65"/>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2024-09-20T17:05:52.127</cp:lastPrinted>
  <dcterms:created xsi:type="dcterms:W3CDTF">2024-09-20T09:05:52Z</dcterms:created>
  <dcterms:modified xsi:type="dcterms:W3CDTF">2024-09-20T09:05:54Z</dcterms:modified>
</cp:coreProperties>
</file>