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F8861-CC3C-4E06-9094-613BA05C1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43629-2FFA-4D91-9D7D-E0AD1068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2C172-9509-45A1-960B-232CE682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F9013-C197-4FE6-AF95-1880F465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E72D0F-9D2D-4979-B9FB-A80B84D68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5B3A0-3404-41B5-98B4-DBE44F583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6C19F-46AC-47BC-B6D5-8F292F26F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15BD4-2C3D-4DA6-96CC-EFCE6F6F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99E85-8A80-4B82-AFB1-82AC418D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8BEFE-E708-4560-8EAD-2F6092D7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AC6B3-8AC6-476F-8672-8D60652C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504501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护士培训工作中的心肺复苏技巧培训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心肺复苏技巧培训的改进与优化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培养应急处理能力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在紧急情况下，迅速、准确地采取急救措施是至关重要的，培训有助于培养护士的应急处理能力。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掌握心肺复苏的基本知识和技能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通过培训，护士可以全面了解心肺复苏的原理、操作步骤和注意事项，掌握相关技能。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提高急救成功率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心肺复苏是紧急情况下挽救生命的关键措施，正确的操作可以提高患者的生存率。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具备心肺复苏技能，可以在关键时刻为患者提供及时的急救措施，为后续治疗争取时间，保障患者的生命安全。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掌握心肺复苏技巧是护士的基本职业要求之一，也是评价护理服务质量的重要指标。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增强职业竞争力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具备心肺复苏技能可以为护士的职业发展增添竞争力，提高其在就业市场上的吸引力。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提高应急反应能力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培训旨在提高护士在紧急情况下的反应速度和判断能力，使其能够在第一时间采取正确的急救措施。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心肺复苏往往需要在团队协作下完成，培训也强调培养护士的团队协作精神和沟通协调能力。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熟练掌握心肺复苏操作流程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培训目标之一是使护士能够熟练掌握心肺复苏的操作流程，包括正确的手法、按压深度和频率等。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心肺复苏是一种紧急抢救措施，通过胸外按压和人工呼吸来恢复患者的自主心跳和呼吸。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了解心肺复苏的生理机制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心肺复苏通过胸外按压产生胸腔内压力的变化，促使血液流动，为心脏和大脑提供氧气和营养物质；人工呼吸直接向肺部提供氧气，帮助恢复呼吸功能。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心肺复苏的适应症和禁忌症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了解哪些情况下适合进行心肺复苏，哪些情况下不宜进行心肺复苏，避免造成进一步伤害。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心肺复苏理论知识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125" r="3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正确的按压位置、按压深度和按压频率是心肺复苏成功的关键。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掌握正确的胸外按压姿势和技巧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正确的人工呼吸方法能够确保足够的氧气进入肺部，提高复苏成功率。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掌握人工呼吸的方法和技巧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除颤仪是心肺复苏的重要设备，护士需要熟悉除颤仪的基本操作和使用注意事项。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熟悉除颤仪的使用方法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熟悉心肺复苏的标准流程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掌握心肺复苏的步骤和顺序，确保在紧急情况下能够迅速、准确地实施抢救。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了解心肺复苏的有效指标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了解患者心肺复苏后的生理指标，如自主心跳、呼吸、意识等，为进一步救治提供依据。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心肺复苏技巧培训方法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https://d.book118.com/748005045014006044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2024-09-23T23:11:53.684</cp:lastPrinted>
  <dcterms:created xsi:type="dcterms:W3CDTF">2024-09-23T15:11:53Z</dcterms:created>
  <dcterms:modified xsi:type="dcterms:W3CDTF">2024-09-23T15:11:55Z</dcterms:modified>
</cp:coreProperties>
</file>