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8E1A1-6064-4083-B2C3-F12F1916C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74B7A-56D7-474D-8ED4-5DA26775F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2E1D8-F447-4BDE-959C-9A314D12F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F27DE-B1C8-4021-B288-DB0E60404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11ADCC-6EEC-4ABE-AE00-179DA89CF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5C0389-4A4A-4963-A2B4-A931E3F49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37438E-95B5-4B91-8019-20E2042CF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75E19-A073-44FF-BB7D-6DDB06FB5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93E46-E7CF-4E39-8687-132593629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1C56D-D53F-4AE4-847D-E122407C3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6D29B-387E-498C-80E5-A75651370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05143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手外伤护理不良事件分析与预防\n## 1.手外伤护理的基本概念与重要性\n### 1.1手外伤的定义与分类\n### 1.2手外伤护理的重要性\n### 1.3手外伤护理的不良事件类型\n## 2.手外伤护理不良事件的原因分析\n### 2.1护理人员因素\n### 2.2患者因素\n### 2.3环境因素\n## 3.手外伤护理不良事件的预防策略\n### 3.1加强护理人员培训与教育\n### 3.2提高患者健康教育水平\n### 3.3优化护理环境与管理\n## 4.手外伤护理不良事件的处理与应对\n### 4.1护理不良事件的及时发现与报告\n### 4.2护理不良事件的评估与处理\n### 4.3护理不良事件后的整改与预防\n## 5.手外伤护理不良事件预防的案例分析\n### 5.1成功预防护理不良事件的案例分析\n### 5.2护理不良事件发生的案例分析\n### 5.3护理不良事件预防的教训与启示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600"/>
              <a:t>手外伤护理不良事件分析与预防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手外伤护理的基本概念与重要性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手外伤的定义与分类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手外伤的定义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指手部受到外力作用，导致皮肤、肌肉、骨骼、神经等组织损伤的疾病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包括切割伤、挤压伤、烧伤、冻伤等多种类型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手外伤的分类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按损伤程度分类：轻度、中度、重度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按损伤部位分类：手指、手掌、手腕、前臂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按损伤原因分类：意外伤害、工伤、手术并发症等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手外伤护理的重要性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促进伤口愈合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正确的护理方法有助于减少感染，促进伤口愈合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护理过程中要注意观察伤口变化，及时处理异常情况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手外伤患者容易发生感染、血栓、肌肉萎缩等并发症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正确的护理可以降低并发症的发生率，提高患者生活质量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提高手部功能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护理过程中要进行有效的功能锻炼，帮助患者恢复手部功能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正确的康复指导有助于患者尽快重返社会，恢复正常生活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护理过程中不注意无菌操作，导致伤口感染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患者自身免疫力低下，容易发生感染</a:t>
                </a:r>
                <a:endParaRPr/>
              </a:p>
            </p:txBody>
          </p:sp>
          <p:sp>
            <p:nvSpPr>
              <p:cNvPr id="20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出血与肿胀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护理过程中止血不彻底，导致患者出血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护理过程中没有及时减轻肿胀，影响患者恢复</a:t>
                </a:r>
                <a:endParaRPr/>
              </a:p>
            </p:txBody>
          </p:sp>
          <p:sp>
            <p:nvSpPr>
              <p:cNvPr id="21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护理过程中没有采取有效的止痛措施，导致患者疼痛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患者对疼痛的耐受性低，需要关注疼痛管理</a:t>
                </a:r>
                <a:endParaRPr/>
              </a:p>
            </p:txBody>
          </p:sp>
          <p:sp>
            <p:nvSpPr>
              <p:cNvPr id="21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手外伤护理的不良事件类型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手外伤护理不良事件的原因分析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护理人员素质参差不齐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护理人员临床经验不足，缺乏专业知识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护理人员责任心不强，疏于观察患者病情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护理操作不规范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护理人员没有严格按照护理规程进行操作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护理人员对患者病情评估不足，导致护理措施不当</a:t>
                </a:r>
                <a:endParaRPr/>
              </a:p>
            </p:txBody>
          </p:sp>
          <p:pic>
            <p:nvPicPr>
              <p:cNvPr id="23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护理人员人力不足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护理人员配备不足，导致护理质量下降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护理人员工作压力大，影响护理工作的正常进行</a:t>
                </a:r>
                <a:endParaRPr/>
              </a:p>
            </p:txBody>
          </p:sp>
          <p:pic>
            <p:nvPicPr>
              <p:cNvPr id="23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患者年龄、性别、体质等因素影响护理效果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患者对护理知识的认知程度低，不利于护理工作的开展</a:t>
                </a:r>
                <a:endParaRPr/>
              </a:p>
            </p:txBody>
          </p:sp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患者自身素质</a:t>
                </a:r>
                <a:endParaRPr/>
              </a:p>
            </p:txBody>
          </p:sp>
        </p:grpSp>
        <p:grpSp>
          <p:nvGrpSpPr>
            <p:cNvPr id="24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患者不遵守医嘱，影响护理效果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患者缺乏自我管理能力，导致护理不良事件的发生</a:t>
                </a:r>
                <a:endParaRPr/>
              </a:p>
            </p:txBody>
          </p:sp>
          <p:sp>
            <p:nvSpPr>
              <p:cNvPr id="24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患者配合度差</a:t>
                </a:r>
                <a:endParaRPr/>
              </a:p>
            </p:txBody>
          </p:sp>
          <p:sp>
            <p:nvSpPr>
              <p:cNvPr id="25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患者对疾病恐惧、焦虑，影响护理效果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患者心理承受能力差，容易导致护理不良事件的发生</a:t>
                </a:r>
                <a:endParaRPr/>
              </a:p>
            </p:txBody>
          </p:sp>
          <p:sp>
            <p:nvSpPr>
              <p:cNvPr id="25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患者心理因素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6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6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6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护理环境不洁，容易导致感染等不良事件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护理设备不完善，影响护理工作的正常进行</a:t>
                </a:r>
                <a:endParaRPr/>
              </a:p>
            </p:txBody>
          </p:sp>
          <p:sp>
            <p:nvSpPr>
              <p:cNvPr id="26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护理环境差</a:t>
                </a:r>
                <a:endParaRPr/>
              </a:p>
            </p:txBody>
          </p:sp>
        </p:grpSp>
        <p:grpSp>
          <p:nvGrpSpPr>
            <p:cNvPr id="26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6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护理管理不善</a:t>
                </a:r>
                <a:endParaRPr/>
              </a:p>
            </p:txBody>
          </p:sp>
          <p:sp>
            <p:nvSpPr>
              <p:cNvPr id="26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护理管理制度不健全，导致护理质量下降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护理管理人员缺乏，无法对护理工作进行有效监督和指导</a:t>
                </a:r>
                <a:endParaRPr/>
              </a:p>
            </p:txBody>
          </p:sp>
        </p:grpSp>
        <p:grpSp>
          <p:nvGrpSpPr>
            <p:cNvPr id="26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6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护理沟通不畅</a:t>
                </a:r>
                <a:endParaRPr/>
              </a:p>
            </p:txBody>
          </p:sp>
          <p:sp>
            <p:nvSpPr>
              <p:cNvPr id="27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护理人员与患者、家属沟通不足，影响护理效果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护理人员之间沟通不畅，导致护理工作失误</a:t>
                </a:r>
                <a:endParaRPr/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环境因素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手外伤护理不良事件的预防策略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提高护理人员素质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定期进行护理人员培训，提高护理人员的专业知识和技能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加强护理人员职业道德教育，提高护理人员的责任心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规范护理操作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制定完善的护理操作规程，确保护理人员正确执行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定期进行护理操作考核，提高护理人员的操作水平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合理配置护理人员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根据患者病情和护理需求，合理配置护理人员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减轻护理人员工作压力，提高护理质量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加强护理人员培训与教育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https://d.book118.com/748005143042006037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手外伤护理不良事件分析与预防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2024-09-17T00:45:20.481</cp:lastPrinted>
  <dcterms:created xsi:type="dcterms:W3CDTF">2024-09-16T16:45:20Z</dcterms:created>
  <dcterms:modified xsi:type="dcterms:W3CDTF">2024-09-16T16:45:22Z</dcterms:modified>
</cp:coreProperties>
</file>