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4A5514-C98F-4AD0-BD5F-4CD4E282DE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976802-F72A-4F1E-8AA5-E87F6EFE54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6051E96-92F6-4F93-A100-9524CB5506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7E8891-89B5-40FE-9BF5-67DD4DB4D8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5C36342-92D1-4122-B97E-E3CC72FC6B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44C214-E645-4D1C-BAC7-7720E983B63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826DF5-C915-412F-AC31-5421819C1E4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98C980-3C4C-46F7-A6EF-C59D751C0F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410050-AAEE-4D5C-A9E5-81A35EABCE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9CC924-5711-4213-953B-321A545FAB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D7C36E-27B4-4C2E-9B05-3F66C5A7DE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8006043106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solidFill>
                <a:latin typeface="Microsoft Yahei"/>
                <a:ea typeface="Microsoft Yahei"/>
                <a:cs typeface="Microsoft Yahei"/>
              </a:rPr>
              <a:t>小儿推拿知识讲座</a:t>
            </a:r>
          </a:p>
        </p:txBody>
      </p:sp>
      <p:sp>
        <p:nvSpPr>
          <p:cNvPr id="5" name="AutoShape 5"/>
          <p:cNvSpPr/>
          <p:nvPr/>
        </p:nvSpPr>
        <p:spPr>
          <a:xfrm>
            <a:off x="352425" y="345394"/>
            <a:ext cx="5497697" cy="4191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solidFill>
                <a:latin typeface="Microsoft Yahei"/>
                <a:ea typeface="Microsoft Yahei"/>
                <a:cs typeface="Microsoft Yahei"/>
              </a:rPr>
              <a:t>https://wenku.baidu.com</a:t>
            </a:r>
            <a:endParaRPr lang="en-US" sz="1100"/>
          </a:p>
        </p:txBody>
      </p:sp>
      <p:sp>
        <p:nvSpPr>
          <p:cNvPr id="6" name="AutoShape 6"/>
          <p:cNvSpPr/>
          <p:nvPr/>
        </p:nvSpPr>
        <p:spPr>
          <a:xfrm>
            <a:off x="9364826" y="329260"/>
            <a:ext cx="2473866" cy="508573"/>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p:spPr>
        <p:txBody>
          <a:bodyPr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小儿推拿简介</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小儿推拿的基本手法</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小儿推拿的常见应用场景</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小儿推拿的注意事项与禁忌</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小儿推拿的实践与案例分享</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小儿推拿的学习与培训</a:t>
            </a:r>
          </a:p>
        </p:txBody>
      </p:sp>
      <p:sp>
        <p:nvSpPr>
          <p:cNvPr id="6" name="AutoShape 6"/>
          <p:cNvSpPr/>
          <p:nvPr/>
        </p:nvSpPr>
        <p:spPr>
          <a:xfrm>
            <a:off x="6340996" y="373969"/>
            <a:ext cx="5497697" cy="4191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小儿推拿简介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小儿推拿是一种通过按摩特定穴位来治疗和预防小儿疾病的自然疗法。</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安全、有效、无副作用，适合小儿的生理特点和疾病特点，受到家长们的广泛欢迎。</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小儿推拿起源于中国古代，经过长期实践和发展，形成了独特的理论体系和手法。</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现代小儿推拿在继承传统的基础上，不断吸收现代医学和其他自然疗法的成果，逐步完善和发展。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小儿推拿的历史与发展</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发展</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历史</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原理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小儿推拿通过按摩穴位，刺激经络，调节气血，平衡阴阳，从而达到治疗和预防疾病的目的。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改善小儿体质，增强免疫力，缓解症状，缩短病程，减少复发，对小儿常见疾病有较好的治疗效果。</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844" r="25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小儿推拿的原理与作用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小儿推拿的基本手法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推法是小儿推拿中常用的手法之一，通过在特定穴位上沿一定方向推动，以刺激穴位、促进气血流通。</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推法一般使用拇指或食指、中指的指腹进行，力度要均匀、轻柔，避免过度用力。在操作时，要顺着一定的方向，如从上到下、从内到外等进行推动，每次操作时间不宜过长，一般控制在5-10分钟内。</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推法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292" r="15292"/>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揉法是通过在穴位上做旋转揉动，以刺激穴位、缓解肌肉紧张的手法。</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揉法操作时，要用手指的指腹或掌心紧贴皮肤，做缓慢的旋转运动，力度要轻柔、均匀，避免过度用力。揉法的频率可以根据需要进行调整，一般控制在每分钟50-100次左右。</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揉法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4" name="Picture 4"/>
          <p:cNvPicPr>
            <a:picLocks noChangeAspect="1"/>
          </p:cNvPicPr>
          <p:nvPr/>
        </p:nvPicPr>
        <p:blipFill>
          <a:blip r:embed="rId2">
            <a:alphaModFix/>
          </a:blip>
          <a:srcRect t="5664" b="566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捏法是用拇指和食指或中指的指腹相对用力，捏住皮肤并逐渐提起，以刺激穴位、促进气血流通的手法。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捏法操作时，要保持手指与皮肤之间的适度摩擦力，力度要适中，不宜过度用力。捏法的频率可以根据需要进行调整，一般控制在每分钟50-100次左右。</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捏法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摇法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摇法是通过在关节处做圆周运动，以放松关节、缓解肌肉紧张的手法。</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摇法操作时，要保持动作的缓慢、轻柔，避免过度用力。摇法的频率可以根据需要进行调整，一般控制在每分钟50-100次左右。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擦法是通过在特定穴位上做快速来回摩擦，以刺激穴位、促进气血流通的手法。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擦法操作时，要用手指的指腹或掌心紧贴皮肤，做快速的来回运动，力度要均匀、轻柔。擦法的频率可以根据需要进行调整，一般控制在每分钟100-200次左右。</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擦法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小儿推拿的常见应用场景</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小儿推拿对感冒有良好的缓解作用，可以减轻症状，缩短病程。</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感冒时，可以给小儿进行开天门、推坎宫、揉太阳等推拿手法，以疏风解表、通窍解热，缓解鼻塞、流涕、打喷嚏等症状。</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感冒</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https://d.book118.com/748006043106006024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2024-08-31T22:11:19.827</cp:lastPrinted>
  <dcterms:created xsi:type="dcterms:W3CDTF">2024-08-31T14:11:19Z</dcterms:created>
  <dcterms:modified xsi:type="dcterms:W3CDTF">2024-08-31T14:11:22Z</dcterms:modified>
</cp:coreProperties>
</file>