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85A9F-9874-44DD-9943-65C1DA332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7EA04-CDC0-440B-B061-88EC1F6FC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4B7CD-B94A-4218-880F-905FFAFA8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144B0-01B5-4148-AAB8-17E8AD292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A58F19-CFD4-48A7-B4CD-923C38EE9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494B95-1FC1-4B79-974C-04F0149D4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7F2DE-3210-44CB-A490-2E95E686F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30F30-D298-4343-9D9F-6CBB8F61C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BF42C-280A-4533-A62B-CEE4C3261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3FA3F-28FB-4AB5-9170-968BF36F6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49D2E-8CC9-4F58-A77E-F50B9EE40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61240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铁路连续梁桥与公路连续梁桥设计对比课件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铁路连续梁桥设计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公路连续梁桥设计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铁路与公路连续梁桥设计对比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随着交通基础设施建设的快速发展，铁路连续梁桥和公路连续梁桥作为重要的交通工程结构，在设计和建设过程中面临着不同的挑战和要求。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本课程旨在通过对铁路连续梁桥和公路连续梁桥设计的对比分析，帮助学员深入了解两者的设计理念、结构特点、施工方法等方面的异同，提高学员在桥梁设计领域的专业素养和实践能力。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铁路连续梁桥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铁路连续梁桥是一种适用于铁路线路的桥梁结构，具有较大的跨度和较强的承载能力，通常采用预应力混凝土或钢结构形式。其设计需要考虑列车的荷载、运行速度、轨道稳定性等因素。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公路连续梁桥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公路连续梁桥是一种适用于公路交通的桥梁结构，具有较小的跨度和较轻的荷载要求，通常采用钢筋混凝土或预应力混凝土形式。其设计需要考虑车辆的荷载、交通流量、行车舒适度等因素。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铁路连续梁桥与公路连续梁桥概述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加深对桥梁设计的理解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通过对铁路连续梁桥和公路连续梁桥设计的对比分析，可以帮助学员更加深入地理解桥梁设计的基本原理和方法，掌握不同类型桥梁的设计特点和要求。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通过对两种不同类型桥梁设计的对比分析，可以帮助学员发现自身在设计过程中的不足和问题，从而有针对性地改进和提高自己的设计水平。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通过对两种不同类型桥梁设计的对比分析，可以激发学员的创新思维，促进新技术、新材料和新工艺在桥梁设计领域的应用和推广。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通过对两种不同类型桥梁设计的对比分析，可以为交通基础设施建设提供更加科学、合理的设计方案和技术支持，推动交通基础设施建设的持续健康发展。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提高设计水平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推动交通基础设施建设的发展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设计对比的意义和价值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铁路连续梁桥设计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铁路连续梁桥的主梁在跨中和支点处均为连续，无断点，使得桥梁整体刚度大，变形小。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主梁连续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跨度大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结构形式多样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为满足铁路线路的平顺性和稳定性要求，铁路连续梁桥通常具有较大的跨度。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根据地形、地质和桥梁跨度等条件，铁路连续梁桥可采用简支、连续、刚构等多种形式。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铁路连续梁桥的结构特点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设计荷载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铁路连续梁桥的设计荷载主要包括恒载、活载和其他荷载。其中恒载包括桥梁自重和二期恒载，活载为列车荷载，其他荷载包括风、雪、地震等自然荷载。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荷载组合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根据桥梁的重要性和使用要求，采用不同的荷载组合方式进行设计。通常包括基本组合、标准组合和频遇组合等。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设计荷载与荷载组合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结构分析与计算方法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铁路连续梁桥的结构分析主要包括整体分析和局部分析。整体分析可采用有限元法、有限差分法等数值方法，局部分析可采用弹性力学、塑性力学等理论方法。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根据结构分析结果，采用适当的计算方法进行内力、变形和稳定性等计算。常用的计算方法包括力法、位移法、能量法等。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铁路连续梁桥的构造细节包括主梁截面形式、横隔板设置、预应力筋布置、支座类型选择等。这些细节设计直接影响到桥梁的受力性能和耐久性。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构造细节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铁路连续梁桥的施工方法主要有支架现浇法、悬臂浇筑法、转体施工法等。施工方法的选择应根据桥梁结构形式、地形地质条件、施工设备等因素综合考虑。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构造细节与施工方法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公路连续梁桥设计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公路连续梁桥由多个主梁和横梁组成，形成连续的梁体结构，具有较高的刚度和稳定性。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连续梁结构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为适应温度变化引起的桥梁伸缩，公路连续梁桥需设置伸缩缝，保证桥面平整和行车安全。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伸缩缝设置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公路连续梁桥桥面通常采用沥青混凝土或水泥混凝土铺装，提供良好的行车舒适性和耐久性。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桥面铺装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公路连续梁桥的结构特点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公路连续梁桥设计荷载主要包括恒载、活载和其他荷载，如风荷载、雪荷载等。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设计荷载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根据桥梁设计规范，将不同荷载按照一定比例和原则进行组合，以考虑最不利荷载情况对桥梁结构的影响。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荷载组合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设计荷载与荷载组合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https://d.book118.com/748006124015006036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2024-09-15T05:48:03.375</cp:lastPrinted>
  <dcterms:created xsi:type="dcterms:W3CDTF">2024-09-14T21:48:03Z</dcterms:created>
  <dcterms:modified xsi:type="dcterms:W3CDTF">2024-09-14T21:48:05Z</dcterms:modified>
</cp:coreProperties>
</file>