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F6B71-19A6-421E-9827-E0214DC06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17DA9-47AF-4BB9-898B-838830E0C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2581F-C483-4B75-93B3-055B1687D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368ABE-7645-4805-94D0-66A6778E8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388602-7507-43F4-AD32-31DF88060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92E6A0-518A-4A97-8AD8-3A5A4D856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A73694-962F-4F82-95C6-0A10CE680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E84960-F903-4077-8C8A-A0700A6C2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56E2F4-DFD2-41A2-817B-208089A1A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6679A7-2B49-4C2D-B704-6825725CB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206C3E-C9F4-4F1A-B28B-CCFDDCA06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07052011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宣武医院护理进修心得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宣武医院护理理念与特色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护理进修学习内容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护理进修心得体会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53" b="17853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该医院拥有一支经验丰富、技术精湛的医护团队，具备先进的医疗设备和技术，为患者提供全方位、高品质的医疗服务。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宣武医院是一家历史悠久、技术先进的综合性医院，位于北京市西城区，是北京市的重要医疗中心之一。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宣武医院简介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94" r="25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提高护理水平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通过进修学习，护理人员可以掌握先进的护理理念和技术，提高自己的护理水平，为患者提供更好的护理服务。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提升职业竞争力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随着医疗技术的不断发展，护理人员需要不断更新自己的知识和技能，才能在职场中保持竞争力。通过进修学习，可以增强个人职业竞争力，为未来的职业发展打下坚实的基础。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护理工作是医院工作的重要组成部分，护理人员的素质和能力直接影响到医院的整体水平。通过进修学习，可以提升整个医院的护理水平，从而促进医院的发展和进步。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护理进修的目的和意义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宣武医院护理理念与特色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417" b="16417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关注患者需求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宣武医院倡导人性化护理，以患者为中心，关注患者的生理、心理和社会需求，提供全方位的护理服务。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尊重患者隐私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医院注重保护患者隐私，在护理过程中尊重患者的个人空间和隐私权，减少不必要的暴露和干扰。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家庭式关怀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宣武医院提倡家庭式关怀，为患者提供温馨、舒适的环境，减轻患者的焦虑和恐惧，增强患者的信任感和安全感。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人性化护理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00" b="4400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全面评估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整体护理要求对患者的病情、心理、社会和经济状况进行全面评估，制定个性化的护理计划。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整体护理需要跨学科合作，包括医生、护士、营养师、康复师等，共同为患者提供全面、连续的护理服务。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预防与康复并重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整体护理不仅关注疾病的诊断与治疗，还注重预防和康复，帮助患者恢复生理功能、提高生活质量。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宣武医院重视护理科研，通过研究探索护理领域的创新与实践，提高护理质量和水平。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科研引领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625" r="10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继续教育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917" r="17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833" r="15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医院提供丰富的继续教育课程，鼓励护士不断更新知识和技能，提高专业素养和综合能力。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宣武医院积极参与国内外学术交流活动，分享经验、交流成果，推动护理事业的发展。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护理科研与教育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护理进修学习内容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https://d.book118.com/748007052011006047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2024-09-28T05:10:18.437</cp:lastPrinted>
  <dcterms:created xsi:type="dcterms:W3CDTF">2024-09-27T21:10:18Z</dcterms:created>
  <dcterms:modified xsi:type="dcterms:W3CDTF">2024-09-27T21:10:20Z</dcterms:modified>
</cp:coreProperties>
</file>