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8275C-01D6-4623-89D6-61DD27424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E910A-4CD1-4D89-A909-AA067DC69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386C1-EB7D-49B5-9F4D-7C16E9F5A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918AB-D91B-4A98-B81B-B0053593E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49A8D-8CE2-4F54-90E5-165EC2B1D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90C3F-46B2-46CD-9A55-B80961132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E3C47-0AE5-4C01-A1B7-F11BBBD3A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294CC-EC7D-4BEF-B1DD-66B83C1A6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2C63F-9AA1-441A-807B-D8BD3A491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C29AC-E0C1-4EC4-97F8-0929DAA9D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4DE60-35A5-4BF6-BB96-128A1861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001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个人简历ppt护理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荣誉与证书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XX大学护理学院，获得护理学学士学位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XX大学护理学院，获得护理学硕士学位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28" r="34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57" r="9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实习与培训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参加国际护理组织（如国际护士联合会）组织的培训和交流活动，提升专业素养和跨文化沟通能力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XX医院实习经历，负责临床护理工作，熟练掌握各项护理技能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某三甲医院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某知名养老院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327" b="1032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国际护理组织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所在单位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护理部主任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护理顾问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255" b="3125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255" b="3125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20" b="662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担任职务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工作内容与成绩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开展护理培训和教育，提升护理团队的专业技能和服务水平。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制定并实施护理工作计划，提高护理质量和效率。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参与国际护理组织的交流与合作，引进先进的护理理念和技术，推动护理事业的发展。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参与医院和养老院的经营管理，提出改进意见和建议，促进护理服务的持续改进。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https://d.book118.com/748010016044006027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2024-09-05T02:57:56.992</cp:lastPrinted>
  <dcterms:created xsi:type="dcterms:W3CDTF">2024-09-04T18:57:57Z</dcterms:created>
  <dcterms:modified xsi:type="dcterms:W3CDTF">2024-09-04T18:57:59Z</dcterms:modified>
</cp:coreProperties>
</file>