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D8DB564-BBFE-4A75-A7B6-A2DC2AC2358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FC023-B61B-43CA-B6D1-B76FE2BDB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EC6E5C-3EE3-40CC-82F1-C4B3A1ACF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23123-C076-4527-ABFB-2F9023C04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BDB3E6-73FD-49D9-BDBD-833D43389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ADFA53-B104-4CE2-85D5-DDB2779F8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036E8E-41B1-48FE-B28F-AF9EC5457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6EA9EE-3E78-47F8-88EE-8F4516346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EBED88-E05A-4FDD-AB5B-0F8270F24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140B04-75DF-4782-B353-590F11345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76FE4-6717-47B0-9F72-8B2B29654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1DDA9D-CEE4-43F6-8BC6-A3E551CAD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684C49F-2874-49D4-84B4-C69554F87EA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D8F3AB6-7178-4B5F-993F-2EAA185D6B7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11102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高危作业安全生产规章制度培训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高危作业的认识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高危作业的操作技能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安全措施的落实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安全事故的预防和处理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高危作业安全生产规章制度培训概述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高危作业是指可能对人身和环境造成重大危害的作业活动。安全生产规章制度是组织安全生产工作的法定制度，培训内容包括高危作业的定义、范围，以及如何遵守相关规定以保障工作安全。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高危作业的危害及风险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危害范围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对人员和环境的危害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风险因素分析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高危作业所涉及的风险因素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案例研究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高危作业安全生产规章制度的相关法规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规范了高危作业的管理和操作要求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法规宣传培训的重要性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提高员工对法规的理解和遵守意识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安全生产法律法规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《中华人民共和国安全生产法》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明确了安全生产的法律责任和要求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培训计划及实施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培训计划编制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制定培训计划的要点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培训方法和工具的选择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培训执行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实施培训的注意事项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高危作业的认识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高危作业的定义与分类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石油化工、建筑施工等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分类不同行业的高危作业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操作步骤、安全措施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操作流程认知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高度、密闭空间等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特点和危险性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内容和要求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作业步骤、安全措施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危险预防措施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确保有效性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培训和考核人员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定期检查更新规程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安全操作规程示例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危险源识别流程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作业中应急措施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安全操作规程的制定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为何制定安全操作规程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保障作业人员安全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规范作业流程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作业安全风险识别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风险评估、监测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方法和步骤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高空作业、有毒物质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常见风险源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应急预案、安全标识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风险管控措施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个人防护装备的选择和使用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在高危作业环境中，选择合适的个人防护装备至关重要。根据不同作业环境的特点，确保佩戴正确并正确使用个人防护装备，是保障作业人员安全的首要任务。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个人防护装备的选择和使用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安全帽、耳罩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头部防护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安全带、防护服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身体防护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防毒面具、呼吸器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呼吸防护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高危作业的操作技能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操作技能的重要性和必要性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在高危作业中，操作技能是保障安全的关键，只有具备扎实的操作技能，才能有效减少事故发生的概率，确保人员的安全。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操作技能培训的内容和方法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包括安全操作规程、事故案例分析等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理论知识学习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通过模拟实际操作环境进行实操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实际操作训练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考核人员掌握的操作技能程度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安全操作技能考核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操作中的安全措施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遵守操作规程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注意作业环境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避免操作失误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操作后的清理和检查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清理作业现场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检查设备是否关闭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检查是否有安全隐患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高危作业操作注意事项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操作前的准备工作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检查操作设备完好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确认安全防护措施到位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准备必要的安全装备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事故应急处理演练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保障作业人员的生命安全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应急处理的重要性和目的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提高人员应急处理能力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事故应急处理演练的好处和方法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报警、逃生、扑救火灾等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事故应急处理的常见步骤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https://d.book118.com/748011102011006050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高危作业安全生产规章制度培训</vt:lpstr>
      <vt:lpstr>目录</vt:lpstr>
      <vt:lpstr>第1章 简介</vt:lpstr>
      <vt:lpstr> </vt:lpstr>
      <vt:lpstr>高危作业的危害及风险</vt:lpstr>
      <vt:lpstr>安全生产法律法规</vt:lpstr>
      <vt:lpstr>培训计划及实施</vt:lpstr>
      <vt:lpstr>第2章 高危作业的认识</vt:lpstr>
      <vt:lpstr>高危作业的定义与分类</vt:lpstr>
      <vt:lpstr>安全操作规程的制定</vt:lpstr>
      <vt:lpstr>作业安全风险识别</vt:lpstr>
      <vt:lpstr>个人防护装备的选择和使用</vt:lpstr>
      <vt:lpstr>个人防护装备的选择和使用</vt:lpstr>
      <vt:lpstr>第3章 高危作业的操作技能</vt:lpstr>
      <vt:lpstr> </vt:lpstr>
      <vt:lpstr>操作技能培训的内容和方法</vt:lpstr>
      <vt:lpstr>高危作业操作注意事项</vt:lpstr>
      <vt:lpstr>事故应急处理演练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2024-09-29T14:50:45.992</cp:lastPrinted>
  <dcterms:created xsi:type="dcterms:W3CDTF">2024-09-29T06:50:46Z</dcterms:created>
  <dcterms:modified xsi:type="dcterms:W3CDTF">2024-09-29T06:50:48Z</dcterms:modified>
</cp:coreProperties>
</file>