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0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0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86A57-A8E2-4957-B7BA-333E88F2D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ED46C-8DFF-4A68-8F48-2388BA999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BC733-04F6-4943-94A5-E628F6780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E07D4-E4A2-449F-9A56-6E526DF88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9C0A8-0246-475C-9363-33C3EE204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FF43CD-1CD6-41B3-97E9-9A3BAC823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781BC-7BFF-4BEA-AF1D-B533D162B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A11B7-6EAC-4DA9-9E04-69FB7F821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26FBB-D9CA-4B16-A547-4BDDF2C7A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8620C-023E-474E-A823-DB034962B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78949-1869-4820-A475-262A71CD3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014" r:id="rId2"/>
    <p:sldLayoutId id="2147499015" r:id="rId3"/>
    <p:sldLayoutId id="2147499016" r:id="rId4"/>
    <p:sldLayoutId id="2147499017" r:id="rId5"/>
    <p:sldLayoutId id="2147499018" r:id="rId6"/>
    <p:sldLayoutId id="2147499019" r:id="rId7"/>
    <p:sldLayoutId id="2147499020" r:id="rId8"/>
    <p:sldLayoutId id="2147499021" r:id="rId9"/>
    <p:sldLayoutId id="2147499022" r:id="rId10"/>
    <p:sldLayoutId id="214749902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14" Type="http://schemas.openxmlformats.org/officeDocument/2006/relationships/tags" Target="../tags/tag758.xml" /><Relationship Id="rId15" Type="http://schemas.openxmlformats.org/officeDocument/2006/relationships/tags" Target="../tags/tag759.xml" /><Relationship Id="rId16" Type="http://schemas.openxmlformats.org/officeDocument/2006/relationships/tags" Target="../tags/tag760.xml" /><Relationship Id="rId17" Type="http://schemas.openxmlformats.org/officeDocument/2006/relationships/tags" Target="../tags/tag761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0.xml" /><Relationship Id="rId11" Type="http://schemas.openxmlformats.org/officeDocument/2006/relationships/tags" Target="../tags/tag771.xml" /><Relationship Id="rId12" Type="http://schemas.openxmlformats.org/officeDocument/2006/relationships/tags" Target="../tags/tag772.xml" /><Relationship Id="rId13" Type="http://schemas.openxmlformats.org/officeDocument/2006/relationships/tags" Target="../tags/tag773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Relationship Id="rId5" Type="http://schemas.openxmlformats.org/officeDocument/2006/relationships/tags" Target="../tags/tag765.xml" /><Relationship Id="rId6" Type="http://schemas.openxmlformats.org/officeDocument/2006/relationships/tags" Target="../tags/tag766.xml" /><Relationship Id="rId7" Type="http://schemas.openxmlformats.org/officeDocument/2006/relationships/tags" Target="../tags/tag767.xml" /><Relationship Id="rId8" Type="http://schemas.openxmlformats.org/officeDocument/2006/relationships/tags" Target="../tags/tag768.xml" /><Relationship Id="rId9" Type="http://schemas.openxmlformats.org/officeDocument/2006/relationships/tags" Target="../tags/tag7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7.xml" /><Relationship Id="rId3" Type="http://schemas.openxmlformats.org/officeDocument/2006/relationships/tags" Target="../tags/tag778.xml" /><Relationship Id="rId4" Type="http://schemas.openxmlformats.org/officeDocument/2006/relationships/tags" Target="../tags/tag779.xml" /><Relationship Id="rId5" Type="http://schemas.openxmlformats.org/officeDocument/2006/relationships/tags" Target="../tags/tag780.xml" /><Relationship Id="rId6" Type="http://schemas.openxmlformats.org/officeDocument/2006/relationships/tags" Target="../tags/tag781.xml" /><Relationship Id="rId7" Type="http://schemas.openxmlformats.org/officeDocument/2006/relationships/tags" Target="../tags/tag782.xml" /><Relationship Id="rId8" Type="http://schemas.openxmlformats.org/officeDocument/2006/relationships/tags" Target="../tags/tag783.xml" /><Relationship Id="rId9" Type="http://schemas.openxmlformats.org/officeDocument/2006/relationships/tags" Target="../tags/tag7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3.xml" /><Relationship Id="rId11" Type="http://schemas.openxmlformats.org/officeDocument/2006/relationships/tags" Target="../tags/tag794.xml" /><Relationship Id="rId12" Type="http://schemas.openxmlformats.org/officeDocument/2006/relationships/tags" Target="../tags/tag795.xml" /><Relationship Id="rId13" Type="http://schemas.openxmlformats.org/officeDocument/2006/relationships/tags" Target="../tags/tag796.xml" /><Relationship Id="rId2" Type="http://schemas.openxmlformats.org/officeDocument/2006/relationships/tags" Target="../tags/tag785.xml" /><Relationship Id="rId3" Type="http://schemas.openxmlformats.org/officeDocument/2006/relationships/tags" Target="../tags/tag786.xml" /><Relationship Id="rId4" Type="http://schemas.openxmlformats.org/officeDocument/2006/relationships/tags" Target="../tags/tag787.xml" /><Relationship Id="rId5" Type="http://schemas.openxmlformats.org/officeDocument/2006/relationships/tags" Target="../tags/tag788.xml" /><Relationship Id="rId6" Type="http://schemas.openxmlformats.org/officeDocument/2006/relationships/tags" Target="../tags/tag789.xml" /><Relationship Id="rId7" Type="http://schemas.openxmlformats.org/officeDocument/2006/relationships/tags" Target="../tags/tag790.xml" /><Relationship Id="rId8" Type="http://schemas.openxmlformats.org/officeDocument/2006/relationships/tags" Target="../tags/tag791.xml" /><Relationship Id="rId9" Type="http://schemas.openxmlformats.org/officeDocument/2006/relationships/tags" Target="../tags/tag7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7.xml" /><Relationship Id="rId3" Type="http://schemas.openxmlformats.org/officeDocument/2006/relationships/tags" Target="../tags/tag798.xml" /><Relationship Id="rId4" Type="http://schemas.openxmlformats.org/officeDocument/2006/relationships/tags" Target="../tags/tag7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1126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保险诚信教育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AA,a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保险诚信教育的重要性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保险诚信教育的现状和问题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保险诚信教育的内容和方法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保险诚信教育的效果评估和改进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保险诚信教育的未来展望和发展趋势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保险诚信教育的重要性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保险行业的社会责任</a:t>
            </a:r>
            <a:endParaRPr lang="zh-CN" altLang="en-US"/>
          </a:p>
        </p:txBody>
      </p:sp>
      <p:sp>
        <p:nvSpPr>
          <p:cNvPr id="10517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提供风险保障，维护社会稳定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保险行业的发展对于促进经济发展和金融稳定具有重要意义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保险行业在社会保障体系中发挥着重要的补充作用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7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保险行业应当履行社会责任，积极推动诚信教育和诚信文化建设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诚信对保险业的影响</a:t>
            </a:r>
            <a:endParaRPr lang="zh-CN" altLang="en-US"/>
          </a:p>
        </p:txBody>
      </p:sp>
      <p:sp>
        <p:nvSpPr>
          <p:cNvPr id="10520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增强保险公司的竞争力和市场地位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提高保险公司的声誉和信誉，吸引更多客户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降低保险欺诈和骗保的风险，减少损失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0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20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促进保险行业的可持续发展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保险诚信教育的目的和意义</a:t>
            </a:r>
            <a:endParaRPr lang="zh-CN" altLang="en-US"/>
          </a:p>
        </p:txBody>
      </p:sp>
      <p:sp>
        <p:nvSpPr>
          <p:cNvPr id="105238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8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8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提升保险行业形象和信誉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38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8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9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增强保险消费者的信心和忠诚度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39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9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39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减少保险欺诈和虚假索赔等不诚信行为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239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0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240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促进保险行业的健康发展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8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保险诚信教育的现状和问题</a:t>
            </a:r>
            <a:endParaRPr lang="zh-CN" altLang="en-US"/>
          </a:p>
        </p:txBody>
      </p:sp>
      <p:sp>
        <p:nvSpPr>
          <p:cNvPr id="105269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保险诚信教育的现状</a:t>
            </a:r>
            <a:endParaRPr lang="zh-CN" altLang="en-US"/>
          </a:p>
        </p:txBody>
      </p:sp>
      <p:sp>
        <p:nvSpPr>
          <p:cNvPr id="105343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3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3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3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343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保险诚信教育主要包括诚信理念、诚信行为、诚信文化等方面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4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保险诚信教育在保险行业中的重要性日益凸显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4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保险诚信教育在保险公司、保险监管机构、保险行业协会等组织中得到广泛关注和推广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344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保险诚信教育通过多种形式进行，如培训、讲座、宣传片等，以提高保险从业人员的诚信意识和诚信行为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30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保险诚信教育存在的问题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保险诚信教育问题的原因分析</a:t>
            </a:r>
            <a:endParaRPr lang="zh-CN" altLang="en-US"/>
          </a:p>
        </p:txBody>
      </p:sp>
      <p:sp>
        <p:nvSpPr>
          <p:cNvPr id="10540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保险行业竞争激烈，部分保险公司为了追求业绩而忽视诚信教育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1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保险销售人员素质参差不齐，部分销售人员缺乏诚信意识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2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消费者对保险知识了解不足，容易受到不诚信行为的影响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3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40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监管部门对保险行业的监管力度不够，导致部分保险公司和销售人员存在侥幸心理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3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2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保险诚信教育的内容和方法</a:t>
            </a:r>
            <a:endParaRPr lang="zh-CN" altLang="en-US"/>
          </a:p>
        </p:txBody>
      </p:sp>
      <p:sp>
        <p:nvSpPr>
          <p:cNvPr id="105432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https://d.book118.com/748011126132006033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7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79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保险诚信教育</vt:lpstr>
      <vt:lpstr>目录</vt:lpstr>
      <vt:lpstr>单击添加章节标题</vt:lpstr>
      <vt:lpstr>保险诚信教育的重要性</vt:lpstr>
      <vt:lpstr>保险行业的社会责任</vt:lpstr>
      <vt:lpstr>诚信对保险业的影响</vt:lpstr>
      <vt:lpstr>保险诚信教育的目的和意义</vt:lpstr>
      <vt:lpstr>保险诚信教育的现状和问题</vt:lpstr>
      <vt:lpstr>保险诚信教育的现状</vt:lpstr>
      <vt:lpstr>保险诚信教育存在的问题</vt:lpstr>
      <vt:lpstr>保险诚信教育问题的原因分析</vt:lpstr>
      <vt:lpstr>保险诚信教育的内容和方法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2024-09-11T23:28:59.583</cp:lastPrinted>
  <dcterms:created xsi:type="dcterms:W3CDTF">2024-09-11T15:28:59Z</dcterms:created>
  <dcterms:modified xsi:type="dcterms:W3CDTF">2024-09-11T15:29:02Z</dcterms:modified>
</cp:coreProperties>
</file>