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77466-B9E6-4B6C-A78D-FD8CC894B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4D73B-C14B-40F1-A497-0A89BA488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CFBAD-2B4A-47DC-9609-E81BBCD27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071542-DC29-49EF-AE45-DF0F9E6A0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232FF7-91CA-4683-93F6-DE43B3669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8B0C7E-B7AC-46C2-9091-D62FFC0C6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7C7CCB-D17A-4335-828D-B44F88142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361709-D20C-4856-B82E-CB2BDDB05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1CE32-1C7D-4B45-A108-0E0970F24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3B98C-03F3-4440-8B98-0DFE17FE9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AC792-794A-457F-A71B-91A08F280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1311513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企业间的电子商务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企业间电子商务模式与平台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企业间电子商务交易流程与规范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企业间电子商务的支付与结算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企业间电子商务的物流与供应链管理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企业间电子商务的应用与挑战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800" b="58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125" b="512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800" b="58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全球化与信息化推动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随着全球化和信息化的发展，企业间电子商务成为连接全球商业的重要桥梁，促进了跨国和跨地区的贸易活动。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提高交易效率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企业间电子商务能够简化交易流程，降低交易成本，提高交易效率，为企业带来更大的商业价值。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变革商业模式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企业间电子商务的兴起推动了商业模式的创新和变革，为企业提供了更多元化的市场机会和竞争策略。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电子商务是指利用互联网、移动互联网等电子通信手段进行的商业活动。根据交易对象的不同，电子商务可分为企业间电子商务（B2B）、企业与消费者间电子商务（B2C）、消费者间电子商务（C2C）等模式。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技术基础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电子商务的技术基础包括互联网技术、电子数据交换技术、电子支付技术、物流配送技术等，这些技术的发展为电子商务的普及和应用提供了有力支持。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电子商务的业务范围涵盖了商品交易、服务交易、金融交易等多个领域，为企业提供了全方位的商业服务。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在互联网发展初期，企业开始尝试利用互联网进行信息发布和交流，探索电子商务的初步应用。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初期探索阶段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随着互联网的普及和技术的成熟，企业间电子商务进入快速发展阶段，交易规模不断扩大，交易模式不断创新。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近年来，企业间电子商务与实体经济深度融合，推动了供应链、产业链、价值链的优化和重构，成为推动经济发展的重要力量。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深度融合阶段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企业间电子商务的发展历程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企业间电子商务模式与平台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企业对企业的电子商务模式（B2B）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指企业之间通过互联网进行产品、服务及信息的交换，包括信息发布与交易、电子合同签署、电子支付结算等。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B2B模式的特点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交易金额大、交易对象广泛、交易操作规范。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B2B模式的主要类型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垂直B2B（面向制造业或商业的垂直B2B）、水平B2B（面向中间交易市场的B2B）、综合B2B（关联行业较广的B2B模式）。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B2B电子商务模式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交易平台型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提供在线交易、支付结算、物流配送等功能，如京东企业购、苏宁易购企业购等。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信息平台型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提供企业信息发布、产品展示、供求信息发布等功能，如阿里巴巴、慧聪网等。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服务型平台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提供企业信息化服务、金融服务、营销推广服务等，如用友、金蝶等软件服务商提供的ERP、CRM等系统。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575" r="145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381" r="15381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B2B电子商务平台类型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京东企业购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苏宁易购企业购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慧聪网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典型企业间电子商务平台介绍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国内领先的B2B电子商务平台，提供信息发布、交易以及一系列增值服务，如诚信通、网销宝等。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苏宁易购旗下的企业采购平台，提供办公用品、IT设备、工业品等全品类商品采购服务。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京东旗下的企业采购平台，提供一站式采购解决方案，包括商品采购、支付结算、物流配送等服务。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国内知名的B2B电子商务服务提供商，致力于为企业提供全面的网络营销解决方案。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企业间电子商务交易流程与规范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4271" r="24271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企业间通过电子商务平台发布产品信息，包括产品规格、价格、数量等，并查询所需产品信息。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信息发布与查询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在了解产品信息后，交易双方通过电子商务平台进行磋商，包括价格、交货期、付款方式等，达成一致后签订电子合同。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交易磋商与合同签订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买方根据合同约定，通过电子商务平台完成货款支付，卖方在确认收款后安排发货，并完成后续结算工作。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货款支付与结算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卖方根据合同约定，选择合适的物流方式将货物送达买方指定地点，并通过电子商务平台实时跟踪货物状态。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物流配送与跟踪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交易流程概述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企业间电子商务交易主体应具备合法经营资质，遵守国家法律法规和行业规范，确保交易合法、有效。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交易主体规范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交易行为规范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交易信息规范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交易标准与流程规范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交易双方应遵守诚实信用原则，履行合同约定，不得进行欺诈、虚假宣传等违法行为。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企业间电子商务交易信息应真实、准确、完整，不得发布虚假信息或误导性信息。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企业间电子商务交易应遵循国家和行业相关标准，按照规定的流程和规范进行操作。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交易规范与标准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https://d.book118.com/748013115137006035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2024-09-14T22:35:53.352</cp:lastPrinted>
  <dcterms:created xsi:type="dcterms:W3CDTF">2024-09-14T14:35:53Z</dcterms:created>
  <dcterms:modified xsi:type="dcterms:W3CDTF">2024-09-14T14:35:55Z</dcterms:modified>
</cp:coreProperties>
</file>