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BF73DC-044A-4A3B-BC15-E25A56E491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0DEBA2-F6D9-4CD1-A261-D6283473F2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A2379D-7C74-4FDA-9E1B-EE00BE9129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A347CF-7D4C-42CC-AE52-FC0F9CFA43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CD81524-1EE6-4BC1-A395-CD75ED8875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1A7AC69-2101-493C-8B9F-D15CDEB396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4087F6C-7AA2-459E-B999-5D24B0F3F6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CE191B-1FDD-483C-BAC3-D4360B6666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DBBE7C-25CC-4D9C-AFBA-4945373406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AC52C4-4DED-41D1-876C-69505CC74D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FD7A0B-B081-490D-B5A4-B8BFCE4D48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1.png" /><Relationship Id="rId4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8013123015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741420" y="1127760"/>
            <a:ext cx="4236720" cy="4236720"/>
          </a:xfrm>
          <a:prstGeom prst="ellipse">
            <a:avLst/>
          </a:prstGeom>
          <a:noFill/>
          <a:ln w="38100">
            <a:solidFill>
              <a:srgbClr val="60858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797775" y="1881829"/>
            <a:ext cx="5701617" cy="1840881"/>
          </a:xfrm>
          <a:prstGeom prst="rect">
            <a:avLst/>
          </a:prstGeom>
          <a:solidFill>
            <a:srgbClr val="D2EBE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2106772" y="2383155"/>
            <a:ext cx="7537749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脑梗死康复护理ppt小讲课</a:t>
            </a:r>
          </a:p>
        </p:txBody>
      </p:sp>
      <p:cxnSp>
        <p:nvCxnSpPr>
          <p:cNvPr id="8" name="Connector 8"/>
          <p:cNvCxnSpPr/>
          <p:nvPr/>
        </p:nvCxnSpPr>
        <p:spPr>
          <a:xfrm flipH="1">
            <a:off x="6747999" y="82755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9" name="Connector 9"/>
          <p:cNvCxnSpPr/>
          <p:nvPr/>
        </p:nvCxnSpPr>
        <p:spPr>
          <a:xfrm flipH="1">
            <a:off x="6677058" y="1459731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0" name="Connector 10"/>
          <p:cNvCxnSpPr/>
          <p:nvPr/>
        </p:nvCxnSpPr>
        <p:spPr>
          <a:xfrm flipH="1">
            <a:off x="3741420" y="403887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1" name="Connector 11"/>
          <p:cNvCxnSpPr/>
          <p:nvPr/>
        </p:nvCxnSpPr>
        <p:spPr>
          <a:xfrm flipH="1">
            <a:off x="3640254" y="4687035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31916" y="1278557"/>
            <a:ext cx="2830542" cy="11747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5700" b="1">
                <a:solidFill>
                  <a:srgbClr val="42656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4487772" y="907139"/>
            <a:ext cx="6821696" cy="5454353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脑梗死概述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脑梗死康复护理的重要性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脑梗死康复护理的方法与技巧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脑梗死康复护理的案例分享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脑梗死康复护理的未来展望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脑梗死概述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24" r="3252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4" r="3252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24" r="3252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脑梗死是由于脑部血液供应障碍、缺血、缺氧引起的局限性脑组织的缺血性坏死或软化。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根据发病机制，脑梗死可分为动脉硬化性脑梗死、心源性脑梗死、腔隙性脑梗死等。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570" b="1157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高血压、动脉粥样硬化、糖尿病、高血脂等是导致脑梗死的主要原因。此外，长期吸烟、酗酒、缺乏运动等不良生活习惯也会增加脑梗死的风险。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脑梗死发生时，由于缺血缺氧，脑组织会发生水肿、坏死，导致神经功能缺损，出现相应的临床症状。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脑梗死的症状主要包括偏瘫、偏身感觉障碍、偏盲、失语、眩晕、平衡障碍等。根据梗死的部位和大小，症状会有所不同。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脑梗死的临床表现主要包括意识障碍、言语不清、口角歪斜、肢体瘫痪等，严重时可导致昏迷甚至死亡。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症状与表现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脑梗死康复护理的重要性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通过康复护理，患者能够逐渐恢复日常生活能力，提高生活质量。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4224" b="4224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降低致残率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促进心理康复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康复护理能够最大程度地降低脑梗死后遗症的发生率，减少致残风险。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康复护理不仅关注身体康复，还注重患者的心理状态，有助于减轻焦虑、抑郁等情绪问题。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康复护理对脑梗死患者的影响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帮助患者恢复日常生活能力，提高生活质量，预防并发症。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个体化、渐进性、全面性、科学性。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康复护理的目标与原则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在脑梗死发病后1-2周内进行，主要内容为床边康复和早期离床训练。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急性期康复护理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在急性期后至半年内进行，包括物理疗法、作业疗法、言语疗法等。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恢复期康复护理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在半年后进行，重点在于进一步改善功能和提高生活自理能力。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后期康复护理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康复护理的阶段与内容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脑梗死康复护理的方法与技巧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https://d.book118.com/748013123015006041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2024-09-19T17:45:00.920</cp:lastPrinted>
  <dcterms:created xsi:type="dcterms:W3CDTF">2024-09-19T09:45:00Z</dcterms:created>
  <dcterms:modified xsi:type="dcterms:W3CDTF">2024-09-19T09:45:02Z</dcterms:modified>
</cp:coreProperties>
</file>