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565EC-347A-4B73-ACBB-8AAE6BB6F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CB2B-D957-4048-9A4C-F262A022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CA5C-7A41-4C07-BD94-CDA72919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BA886-A56D-40BC-ADB3-67A434B1B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82D84-1159-42AA-88BE-3450DFB8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D4743-E4F1-4353-A523-F06864A0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36766-8CF0-45E9-9D12-FD7AF24D0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8496A-9BF5-4649-8996-46CD75A8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F025F-D95B-4226-98E5-1731FCAD1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CA9A8-1F83-4A1A-B399-388ACAD7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0A758-F29C-4E8F-90EA-29BFA3259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41361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《拉格朗日函数》ppt课件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拉格朗日函数的导数与极值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拉格朗日函数在微分方程中的应用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拉格朗日函数在实际问题中的应用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拉格朗日函数的扩展与展望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拉格朗日函数的定义与性质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在分析力学中，拉格朗日函数L是描述一个系统的动能T和势能V之间关系的一个标量函数。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L=T-V，其中T是动能函数，V是势能函数。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拉格朗日函数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拉格朗日函数是描述系统运动状态的函数，其值与系统的运动状态有关。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拉格朗日函数具有对称性，即对于任意两个点A和B，如果它们在同一个等势面上，则有L(A)=L(B)。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160" b="101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拉格朗日函数具有时间依赖性，即L(q,dot(q),t)中的t表示时间。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拉格朗日中值定理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如果函数f(x)在闭区间[a,b]上连续，在开区间(a,b)上可导，则存在一个实数ξ∈(a,b)，使得f'(ξ)=(f(b)-f(a))/(b-a)。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在微分学中，拉格朗日中值定理常用于证明函数的单调性、不等式等。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拉格朗日中值定理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拉格朗日函数的导数与极值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" r="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拉格朗日函数的导数计算是理解其极值特性的基础。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导数描述了函数值随自变量变化的速率。对于拉格朗日函数，求导可以帮助我们确定函数的增减性以及可能的拐点。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极值的判定是确定拉格朗日函数最优解的关键步骤。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通过检查函数的导数在某点的正负性，我们可以判断该点是否为极值点。如果函数在某点的导数为零，并且该点两侧的导数符号发生变化，则该点为极值点。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极值的判定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极值在解决实际问题中具有广泛的应用价值。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在优化问题中，极值点通常对应于最优解。例如，在经济学中，拉格朗日函数可用于描述成本和收益的关系，其极值点对应于利润最大化的条件。此外，在物理学、工程学等领域，极值的概念也有着广泛的应用。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极值的应用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拉格朗日函数在微分方程中的应用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https://d.book118.com/748014136127006025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2024-09-02T15:05:50.549</cp:lastPrinted>
  <dcterms:created xsi:type="dcterms:W3CDTF">2024-09-02T07:05:50Z</dcterms:created>
  <dcterms:modified xsi:type="dcterms:W3CDTF">2024-09-02T07:05:52Z</dcterms:modified>
</cp:coreProperties>
</file>