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2223E-DB03-4664-A620-37FE7C67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4EC16-F8E7-4DFA-A3DF-A7B25A99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C056E-CADD-4988-AC28-DD2B0FCD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2CD4D-782E-4367-B8F8-33D8DC28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5C8EE-BB7C-4BBF-AD65-BF01555E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D53D0-E6F2-4004-975A-4685766F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5B332-743D-46F0-8BEC-A63F675EF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1AAF3-DBCA-425B-A8F5-C2F5326F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D2630-B967-4641-A93C-6AA1A8C4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6EA54-30BF-4363-AF08-31C24AC5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A6FC3-4CED-40FC-82F7-23C8E401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5004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山东第一医科大学毕业设计模板</a:t>
            </a:r>
            <a:endParaRPr lang="zh-CN" altLang="en-US">
              <a:sym typeface="+mn-lt"/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XX,a click to unlimited possibilities</a:t>
            </a:r>
            <a:endParaRPr lang="zh-CN" altLang="en-US" sz="2200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20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毕业设计任务及要求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毕业设计选题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毕业设计撰写规范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毕业设计答辩准备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5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毕业设计成绩评定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https://d.book118.com/748015004132006043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山东第一医科大学毕业设计模板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2024-09-23T15:49:05.493</cp:lastPrinted>
  <dcterms:created xsi:type="dcterms:W3CDTF">2024-09-23T07:49:05Z</dcterms:created>
  <dcterms:modified xsi:type="dcterms:W3CDTF">2024-09-23T07:49:07Z</dcterms:modified>
</cp:coreProperties>
</file>