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BC7FE-B3BF-4AE5-93DD-03BAE8EE4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C68E0-A8AB-46AF-A771-30D4C25AE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23C9A-A4C6-4B1A-B6DF-10C5DD96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D5858-F567-48CF-A11D-A58BA220C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DFE37-E466-4FC2-9030-2E5E62CC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5F2237-77CC-4AD2-9C7B-C14FE21A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A1D47-E950-48A4-B479-2DE0C38E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67BCA-B14F-47BF-BC59-60F472F5B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03D41-7A2C-40FA-B343-EE962CE2F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1131B-E763-46B6-87EE-E419FB13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A0EF9-CC83-4624-8D52-D9B41D778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1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50131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市部门工作总结和年工作思路汇报材料稿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年度工作思路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队伍建设与培训计划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创新工作举措与亮点展示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未来展望与建议意见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过去一年的工作回顾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完成重点工作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回顾过去一年，市部门完成了重点工作任务，包括推进城市基础设施建设、加强环境保护、促进经济发展等。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制定政策措施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根据国家政策和地方实际情况，制定了一系列政策措施，为城市发展提供了有力保障。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加强组织协调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加强与相关部门和单位的沟通协调，形成了工作合力，推动了各项工作的顺利开展。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城市基础设施建设得到了加强，城市交通、供水、供电等基础设施得到了改善，提高了城市综合承载能力。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城市基础设施建设取得显著成效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加强了环境保护工作，推进了污染防治和生态修复工程，空气质量和水环境质量得到了明显改善。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环境保护工作取得积极进展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积极推进经济发展，加强招商引资和产业培育，促进了经济结构的优化和产业升级。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经济发展取得新突破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部分工作进展较慢，与整体工作进度存在一定差距。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工作进展不平衡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政策落实不到位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工作创新不够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3458" r="3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部分政策措施在落实过程中存在不到位、不彻底的情况。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在工作中缺乏创新思维和方法，需要进一步加强学习和探索。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年度工作思路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习近平新时代中国特色社会主义思想为指导，全面贯彻落实党的十九大和十九届二中、三中、四中全会精神，紧紧围绕市委、市政府中心工作，坚持稳中求进总基调，立足新发展阶段、贯彻新发展理念、构建新发展格局，紧扣高质量发展主题，统筹推进疫情防控和经济社会发展，努力实现“十四五”良好开局，为率先基本实现社会主义现代化开好局、起好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总体思路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推动高质量发展为主题，以供给侧结构性改革为主线，以改革开放创新为动力，以满足人民日益增长的美好生活需要为根本目的，坚持稳中求进总基调，坚持新发展理念，坚持推进党的自我革命，坚持稳字当头、稳中求进，扎实做好“六稳”工作、全面落实“六保”任务，坚决打好三大攻坚战，保持经济社会平稳健康发展，不断开创率先基本实现社会主义现代化新局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总体思路与目标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重点任务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推动高质量发展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深化供给侧结构性改革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深化改革开放创新</a:t>
            </a:r>
          </a:p>
        </p:txBody>
      </p:sp>
      <p:sp>
        <p:nvSpPr>
          <p:cNvPr id="6" name="AutoShape 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保障和改善民生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推进生态文明建设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865" b="786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8906" b="28906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加强党的建设</a:t>
            </a:r>
          </a:p>
        </p:txBody>
      </p:sp>
      <p:sp>
        <p:nvSpPr>
          <p:cNvPr id="6" name="AutoShape 6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措施</a:t>
            </a:r>
          </a:p>
        </p:txBody>
      </p:sp>
      <p:sp>
        <p:nvSpPr>
          <p:cNvPr id="9" name="AutoShape 9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加强政策引导和支持</a:t>
            </a:r>
          </a:p>
        </p:txBody>
      </p:sp>
      <p:sp>
        <p:nvSpPr>
          <p:cNvPr id="12" name="AutoShape 12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7799" r="1779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l="7065" r="7065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加大投入力度</a:t>
            </a:r>
          </a:p>
        </p:txBody>
      </p:sp>
      <p:sp>
        <p:nvSpPr>
          <p:cNvPr id="6" name="Freeform 6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加强人才队伍建设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推进科技创新和产业升级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加强社会建设和治理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加强党的领导和党的建设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重点任务与措施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28583" r="2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第二季度：组织实施重点任务和措施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时间节点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第一季度：制定年度工作计划和目标任务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时间节点与进度安排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对重点任务和措施进行中期评估和调整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总结全年工作成效和经验教训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时间节点与进度安排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进度安排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第一季度：制定年度工作计划和目标任务，明确各项任务的责任人和完成时限。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第二季度：组织实施重点任务和措施，加强督促检查和协调配合。</a:t>
            </a:r>
          </a:p>
        </p:txBody>
      </p:sp>
      <p:sp>
        <p:nvSpPr>
          <p:cNvPr id="9" name="Freeform 9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时间节点与进度安排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A0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1259" r="312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对重点任务和措施进行中期评估和调整，及时发现问题并采取措施加以解决。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第三季度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总结全年工作成效和经验教训，提出改进意见和建议。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第四季度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时间节点与进度安排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https://d.book118.com/748015013117006047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A0E00"/>
      </a:lt1>
      <a:dk2>
        <a:srgbClr val="FFE8E1"/>
      </a:dk2>
      <a:lt2>
        <a:srgbClr val="000000"/>
      </a:lt2>
      <a:accent1>
        <a:srgbClr val="F85025"/>
      </a:accent1>
      <a:accent2>
        <a:srgbClr val="E93F36"/>
      </a:accent2>
      <a:accent3>
        <a:srgbClr val="C13300"/>
      </a:accent3>
      <a:accent4>
        <a:srgbClr val="FF498E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2024-09-29T04:15:29.819</cp:lastPrinted>
  <dcterms:created xsi:type="dcterms:W3CDTF">2024-09-28T20:15:29Z</dcterms:created>
  <dcterms:modified xsi:type="dcterms:W3CDTF">2024-09-28T20:15:32Z</dcterms:modified>
</cp:coreProperties>
</file>