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E51E93-1EBA-490A-B3BA-0A598D3E9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89F6B-2EB9-42FA-9AC5-40288F876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6B8EB8-65FB-4CEF-8C92-FD726EC99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1548A5-3954-4BA0-9A91-53DA6055B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9AC2B7-ED1F-478F-A124-AE73C93A62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3C25CE-FF26-40AD-A77C-CB47ABE636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E49F36-D188-491D-8340-A946BA04EF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E8DCA7-6573-48DB-9822-D329CAACA1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FDEF3E-FB8E-4741-91C4-1778947F6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F1BDC-6746-4B52-92E3-0DEE92476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1BAC1-67FC-4667-AAB4-7F126B820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1502007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小学期末心理健康教育总结报告</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汇报人：XXX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心理健康教育内容回顾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实施情况与效果评估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问题与挑战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90" r="1499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随着社会的发展，心理健康教育在小学生成长过程中越来越受到重视。小学生处于身心发展的关键期，面临着各种心理挑战和压力，因此心理健康教育对于培养他们积极健康的心理品质具有重要意义。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在当前教育背景下，许多小学开始重视并开展心理健康教育活动，以帮助学生建立正确的价值观、人生观和世界观，促进他们的全面发展。</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本总结报告旨在全面梳理和总结小学期末心理健康教育的实施情况，发现问题并提出改进建议，为今后的教育工作提供参考。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心理健康教育是小学生全面发展的重要组成部分，通过总结报告的撰写，可以促进教育工作者对心理健康教育的深入理解和重视，提高教育质量，同时也有助于推动我国小学心理健康教育的发展和完善。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心理健康教育内容回顾</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6975" r="69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情绪管理是心理健康教育的重要内容，有助于学生学会调节自己的情绪，保持积极向上的心态。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在情绪管理方面，我们通过讲解、案例分析、角色扮演等形式，引导学生认识自己的情绪，理解情绪对生活和学习的影响，并学习如何识别、调节和管理自己的情绪。</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自我认知是帮助学生了解自己、认识自己的重要过程，有助于培养学生的自信心和自我意识。</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在自我认知方面，我们通过心理测试、自我反思、分享经历等形式，引导学生认识自己的优点和不足，了解自己的兴趣和价值观，从而更好地认识自己、接纳自己。</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人际交往是学生在生活中不可避免的一部分，良好的人际交往能力有助于提高学生的社会适应能力和心理健康水平。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在人际交往方面，我们通过小组活动、角色扮演、互动游戏等形式，引导学生学习如何与人沟通、表达自己的意见和感受，以及如何处理人际关系中的冲突和问题。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人际交往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学习压力应对</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学习压力应对是针对学生在学习过程中遇到的各种压力和困难，提供有效的应对策略和方法。</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在学习压力应对方面，我们通过讲座、案例分析、经验分享等形式，引导学生正确看待学习压力，学习如何制定合理的学习计划和时间管理技巧，以及如何应对考试焦虑和学习困难。</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实施情况与效果评估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https://d.book118.com/748015020072006043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2024-09-23T03:15:24.551</cp:lastPrinted>
  <dcterms:created xsi:type="dcterms:W3CDTF">2024-09-22T19:15:24Z</dcterms:created>
  <dcterms:modified xsi:type="dcterms:W3CDTF">2024-09-22T19:15:26Z</dcterms:modified>
</cp:coreProperties>
</file>