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B4CD8-D2AE-4390-8E75-65BB3386A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099768-AB62-403C-B46D-144223C42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FE72AC-0CE5-440C-85CF-1B131780B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E74087-6CD0-46E7-9500-52700999A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D4E31A-8199-4633-B546-CB032663E6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70F016-756E-4487-B650-493E4A8329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C6F0B4-8E89-4DD0-99F5-7D5CD930E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8C3BCC-65A4-4876-9B5E-355192EBD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418C3E-93A3-4C68-AB6A-6B3E318634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BF8C57-CD35-4B17-9A66-CEF296B42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6CF5CF-600A-4B44-87CC-23A1B6C2F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pn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1503203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单招考试专题辅导讲座面对面指导解决学习困惑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单招考试概述与备考策略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面对面指导：解决学习困惑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专题辅导：提升应试能力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名师讲堂：分享备考经验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互动环节：增强学习动力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单招考试概述与备考策略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单招考试是高职院校单独招生考试，由高职院校自主命题、组织考试和录取，是高考的重要组成部分。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招考试是考生进入高职院校的重要途径之一，对于想要接受职业教育、学习专业技能的考生来说具有重要意义。通过单招考试，考生可以提前获得录取资格，减轻高考压力，同时也可以选择更适合自己的专业和学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单招考试定义及重要性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通过对历年单招考试真题的分析，可以发现考试的重点和难点，以及常考的知识点和题型。这有助于考生更好地了解考试内容和形式，制定更有效的备考策略。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历年真题分析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年真题的分析和当前教育改革的趋势，可以对未来单招考试的命题趋势进行预测。例如，可能会更加注重对考生综合素质和能力的考查，增加实践性和创新性题目的比重等。这有助于考生把握备考方向，提高备考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命题趋势预测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历年真题分析与命题趋势预测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高效备考策略与方法探讨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制定合理的学习计划：考生应该根据自己的实际情况和备考时间，制定合理的学习计划，明确每天的学习任务和时间安排。同时，要保持学习的连续性和稳定性，避免临时抱佛脚。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注重基础知识的巩固：单招考试注重对基础知识的考查，因此考生应该注重基础知识的巩固。可以通过阅读教材、做练习题、听老师讲解等方式来加深对基础知识的理解和掌握。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解题能力和应试技巧：除了基础知识外，考生还需要提高解题能力和应试技巧。可以通过做模拟题、参加模拟考试等方式来提高自己的解题速度和准确性；同时，也要注意掌握一些应试技巧，如合理安排时间、先易后难等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保持积极的心态和良好的生活习惯：备考期间，考生应该保持积极的心态和良好的生活习惯。要相信自己能够通过努力取得好成绩，同时也要注意饮食、睡眠和锻炼等方面的调节，保持身心健康。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面对面指导：解决学习困惑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数学学习困惑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主要在于数学基础知识的掌握和数学思维的培养，需要强化基础知识和提高解题能力。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其他学科学习困惑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根据具体学科特点，分析学员在学习过程中遇到的问题和困难，提出相应的解决方案。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英语学习困惑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主要涉及到单词记忆、语法理解和口语表达等方面，需要提高语言运用能力和跨文化交际能力。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语文学习困惑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主要集中在阅读理解、作文写作等方面，需要提高文学素养和写作技巧。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针对不同学科的学习困惑分析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实施一对一辅导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针对学员的具体问题，进行一对一的辅导和指导，帮助学员解决学习中的困惑和难题。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跟踪辅导效果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及时了解学员的学习进展和辅导效果，根据实际情况调整辅导计划和方案，确保辅导效果最大化。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制定个性化辅导计划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根据学员的学习情况和需求，制定符合其实际情况的个性化辅导计划，明确辅导目标和时间安排。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2292" r="2229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个性化辅导方案制定与实施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917" r="179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学习经验分享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邀请优秀学员分享自己的学习经验和技巧，为其他学员提供借鉴和参考，促进共同进步。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学员心得分享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鼓励学员分享自己的学习心得和体会，促进彼此之间的交流和启发。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互动交流环节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设置互动交流环节，让学员之间互相提问、解答问题，共同探讨学习中的困惑和难题，激发学习热情和兴趣。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学员心得分享及互动交流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专题辅导：提升应试能力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https://d.book118.com/748015032034006023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2024-08-29T16:11:58.275</cp:lastPrinted>
  <dcterms:created xsi:type="dcterms:W3CDTF">2024-08-29T08:11:58Z</dcterms:created>
  <dcterms:modified xsi:type="dcterms:W3CDTF">2024-08-29T08:12:00Z</dcterms:modified>
</cp:coreProperties>
</file>