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EB62F-6730-4623-938E-A8351599B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DD433-5DD8-41B1-AE8B-2B62B1743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56F22-334C-4F3B-9B5C-511FDFE91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E6D08-A415-40A8-8FDD-A15CFA138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4EE6FC-9A4E-40CC-A767-2A53281EC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2158E1-E8BC-4560-B934-68417E622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96CDEC-9B86-4BCC-B8B2-3C04293CC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D3E1B-AE9B-424D-B034-75AE85D72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65FB8-35BD-44E5-831F-F94E603CF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F1640-3D84-479D-BCE6-2ADF47E6A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E7FCB-2B9D-4781-B29E-446BD2988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15035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慢性肾衰竭预防指导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慢性肾衰竭的基本知识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慢性肾衰竭的预防策略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慢性肾衰竭的早期发现与诊断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慢性肾衰竭的防治措施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慢性肾衰竭的康复与护理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慢性肾衰竭是指各种慢性肾脏疾病引起的肾功能进行性减退，最终发展为肾衰竭的一组临床综合征。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病程较长，病情逐渐恶化，可出现水、电解质、酸碱平衡紊乱以及全身多系统症状。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91" r="157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慢性肾衰竭的病因主要包括原发性肾脏疾病、糖尿病肾病、高血压肾病、免疫性疾病等。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慢性肾衰竭的病理机制涉及多种因素，包括肾小球硬化、肾间质纤维化和肾小管萎缩等。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根据肾小球滤过率（GFR）和临床症状，慢性肾衰竭可分为四个期：代偿期、失代偿期、肾衰竭期和尿毒症期。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不同分期有不同的症状表现，如早期可无明显症状，晚期可出现贫血、高血压、恶心呕吐、乏力等全身症状。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453" r="44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慢性肾衰竭的分期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慢性肾衰竭的预防策略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51" r="239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保持低盐、低脂、低糖、高纤维的饮食习惯，增加蔬菜、水果、全谷类食物的摄入，减少高热量和高脂肪食物的摄入。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每周进行至少150分钟的中等强度有氧运动，如快走、游泳、骑自行车等，增强身体素质和免疫力。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保持健康的体重范围，避免肥胖和相关慢性疾病的发生。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戒烟并限制酒精摄入，以降低对肾脏的损害。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2" b="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保持血压在正常范围内，减少对肾脏的损伤。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控制高血压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糖尿病患者应积极控制血糖水平，以降低糖尿病肾病的发生风险。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控制糖尿病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注意个人卫生，定期更换内裤，避免尿路感染的发生。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预防尿路感染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避免长期或过量使用可能对肾脏有害的药物。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避免滥用药物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控制慢性肾脏疾病的危险因素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16" r="81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通过尿液检查可以早期发现肾脏损伤。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检查肾功能指标，如肌酐、尿素氮等，以评估肾脏功能。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如超声、CT等检查可以了解肾脏形态和结构。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如有疑虑或发现异常，可咨询肾脏病专家进行专业评估和指导。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定期进行肾功能检查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慢性肾衰竭的早期发现与诊断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https://d.book118.com/748015035140006037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2024-09-18T00:45:55.927</cp:lastPrinted>
  <dcterms:created xsi:type="dcterms:W3CDTF">2024-09-17T16:45:55Z</dcterms:created>
  <dcterms:modified xsi:type="dcterms:W3CDTF">2024-09-17T16:45:57Z</dcterms:modified>
</cp:coreProperties>
</file>