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4A0D4-E138-4AD7-B5F3-82DBB51B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4E4F-2180-40AB-9C46-E1F76655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792C0-3E20-4876-A6E4-A64C4C92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E6584-3AFB-41C3-8786-FA75F162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49AF1-6F59-48B7-B7BF-5EBA0B49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D7640-0CEE-46BC-8055-DA04ABC4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85DEF2-6D43-45D3-8D29-3E2BA1BE5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A039F-A84A-409A-9BDF-89B04E9A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4C532-50A9-4CA9-82C9-C28DB81F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5ABF9-25C7-4AAF-810A-79049668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BE8F8-D7B8-499E-80C7-DF5D7F5E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513412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幼儿园中班安全教案《认识交通标志》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15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交通标志和信号的认识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交通指挥手势的了解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交通安全意识的提升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讲述交通事故案例来引入活动。可以从当地的交通事故案例入手，通过幻灯片、视频等形式展示事故现场，引导幼儿了解事故的原因和危害。例如，可以展示一起因为驾驶员超速、闯红灯等原因导致交通事故的案例，引导幼儿深入思考可能引发事故的原因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接下来，教师可以将交通管理部门设计交通信号和标志的场景展示出来，引导幼儿理解这些信号和标志在交通安全中的作用。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通过幼儿的讨论和交流，教师可以将交通信号和标志的作用总结出来，为接下来的活动做好铺垫。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 交通事故案例的引入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交通标志和信号的认识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分组进行讨论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将幼儿分成小组，每个小组派一个代表来分享自己在哪些地方看到过这些交通标志，以及这些交通标志的含义是什么。其他小组的成员可以听取分享并一起讨论。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记录交通标志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教师提供笔记本和笔，要求每个小组将他们所知道的交通标志记录下来，以便后续集体分享时可以使用。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集体分享交通标志的含义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将所有的交通标志图片展示在黑板上，教师向幼儿介绍每一张交通标志的含义，并引导幼儿理解这些标志的意义。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分组交流常见的交通标志和信号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集体分享交通标志的含义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教师展示一些常见的交通标志，并向幼儿介绍其含义。例如，红灯表示停止，绿灯表示前进，黄灯表示减速慢行等。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教师向幼儿解释交通信号灯的组成和作用，以及各种颜色代表的不同含义。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教师引导幼儿理解交通标志的重要性，并强调在出行时要按照交通标志行走，要服从交警指挥，有初步的交通安全意识。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3" b="65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81" b="191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认识标志的分类和颜色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教师向幼儿介绍交通标志的分类，例如指示标志、警告标志和警示标志等。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教师向幼儿解释各种颜色代表的不同含义，例如红色代表禁止，黄色代表警告等。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教师引导幼儿理解各种颜色和标志的意义，并强调在出行时要关注交通标志的颜色和图案，遵守交通规则。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交通指挥手势的了解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教师组织幼儿分组交流，分享自己在哪些地方看到过交通标志，并说出这些标志的意思。教师可以将搜集到的交通标志展示在黑板上，以便幼儿进行交流。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集体分享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教师组织幼儿集体分享，鼓励幼儿分享自己在哪些地方看到过交通标志，并说出这些标志的意思。教师可以用简单的语言解释一些常见的交通标志，如“转弯标志”、“停车标志”等。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认识标志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教师引导幼儿认识交通标志，并告诉他们这些标志一般分为哪几大类，常见的有指示标志、警示标志和警告标志。同时，教师也可以展示一些交通标线，引导幼儿认识并说出标线的作用。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交通指挥手势的了解 了解简单的交通指挥手势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https://d.book118.com/748015134127006046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2024-09-27T20:32:00.692</cp:lastPrinted>
  <dcterms:created xsi:type="dcterms:W3CDTF">2024-09-27T12:32:00Z</dcterms:created>
  <dcterms:modified xsi:type="dcterms:W3CDTF">2024-09-27T12:32:02Z</dcterms:modified>
</cp:coreProperties>
</file>