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9442FA-2603-47FA-BFB8-62337195B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357399-EF8F-4DEB-8B9D-B528DAFE7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20A003-A705-4F8E-9172-0885C566D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1471F7-5C6D-4BC7-8906-FDA13AE675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BC6561-43D8-4077-AAB3-65EE89E026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E191BA-392C-41A5-BF53-C68F512A5F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C25C11-C47F-48D1-8579-12EDAF3694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40CF32-D8AE-422D-B7B7-E43F5A65B9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955871-8486-4550-A21B-1BF8CED9A7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D660EF-50DF-41C7-949C-F994F9C0B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E8098E-D458-4AF5-B581-4CC32FB2C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1703407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环境保护税政策解读</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环境保护税概述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环境保护税政策内容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环境保护税实施效果评价</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环境保护税存在问题与挑战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完善环境保护税政策建议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环境保护税概述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环境保护税定义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环境保护税性质</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环境保护税是一种具有特定目的的税收，其性质既具有税收的强制性、无偿性和固定性，又具有其独特的环保目的性。</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环境保护税是国家为了保护和改善环境，减少污染物排放，推进生态文明建设，对直接向环境排放应税污染物的企业事业单位和其他生产经营者征收的一种税。</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征收目的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环境保护税的征收目的是通过税收手段，使污染者承担必要的污染治理和环境损害成本，从而引导企业减少污染物排放，促进环境保护和生态改善。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征收意义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环境保护税的征收有利于推进生态文明建设，促进经济可持续发展；有利于构建绿色税收体系，完善地方税收体系；有利于调节企业环保行为，促进企业绿色发展。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496" r="949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征收目的及意义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458" r="9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我国自2018年1月1日起开征环境保护税，经过多年的实践探索，已经初步建立了较为完善的环境保护税制度。目前，我国的环境保护税主要针对大气污染物、水污染物、固体废物和噪声等四类污染物进行征收。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环境保护税在国际上已有较长的历史，许多发达国家如美国、德国、日本等都建立了较为完善的环境保护税制度。这些国家通过征收环境保护税，成功地推动了企业减少污染物排放，改善了环境质量。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环境保护税政策内容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纳税人及征税范围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纳税人</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在中华人民共和国领域和中华人民共和国管辖的其他海域，直接向环境排放应税污染物的企业事业单位和其他生产经营者为环境保护税的纳税人。</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征税范围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大气污染物、水污染物、固体废物和噪声等。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计税依据</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应纳税额计算</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计税依据与应纳税额计算</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应税污染物的计税依据，按照下列方法确定：应税大气污染物按照污染物排放量折合的污染当量数确定；应税水污染物按照污染物排放量折合的污染当量数确定；应税固体废物按照固体废物的排放量确定；应税噪声按照超过国家规定标准的分贝数确定。</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应税大气污染物的应纳税额为污染当量数乘以具体适用税额；应税水污染物的应纳税额为污染当量数乘以具体适用税额；应税固体废物的应纳税额为固体废物排放量乘以具体适用税额；应税噪声的应纳税额为超过国家规定标准的分贝数对应的具体适用税额。</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纳税人排放应税大气污染物或者水污染物的浓度值低于国家和地方规定的污染物排放标准百分之三十的，减按百分之七十五征收环境保护税。纳税人排放应税大气污染物或者水污染物的浓度值低于国家和地方规定的污染物排放标准百分之五十的，减按百分之五十征收环境保护税。</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税收返还优惠</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对符合条件的企业和事业单位，可以按照一定比例返还其已缴纳的环境保护税。</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减免税优惠</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税收优惠政策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征收管理与纳税期限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环境保护税由税务机关依照《中华人民共和国税收征收管理法》和《中华人民共和国环境保护税法》的有关规定征收管理。</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征收管理</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纳税人应当按月计算、按季申报缴纳环境保护税，自季度终了之日起十五日内，向税务机关办理纳税申报并缴纳税款。纳税人按季申报缴纳的，应当自季度终了之日起十五日内，向税务机关办理纳税申报并缴纳税款。纳税人按次申报缴纳的，应当自纳税义务发生之日起十五日内，向税务机关办理纳税申报并缴纳税款。</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纳税期限</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环境保护税实施效果评价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征收环保税会增加企业的生产成本，尤其是高污染、高排放行业的企业。</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生产成本增加</a:t>
            </a:r>
          </a:p>
        </p:txBody>
      </p:sp>
      <p:pic>
        <p:nvPicPr>
          <p:cNvPr id="5" name="Picture 5"/>
          <p:cNvPicPr>
            <a:picLocks noChangeAspect="1"/>
          </p:cNvPicPr>
          <p:nvPr/>
        </p:nvPicPr>
        <p:blipFill>
          <a:blip r:embed="rId2"/>
          <a:srcRect t="9208" b="9208"/>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企业需要投入更多资金用于环保设施建设和改造，以满足环保税政策的要求。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投资压力增大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对于一些中小型企业而言，环保税的征收可能会降低其市场竞争力。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竞争力下降</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对企业经济影响分析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减少污染物排放</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推动绿色技术创新</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改善环境质量</a:t>
            </a:r>
          </a:p>
        </p:txBody>
      </p:sp>
      <p:pic>
        <p:nvPicPr>
          <p:cNvPr id="5" name="Picture 5"/>
          <p:cNvPicPr>
            <a:picLocks noChangeAspect="1"/>
          </p:cNvPicPr>
          <p:nvPr/>
        </p:nvPicPr>
        <p:blipFill>
          <a:blip r:embed="rId2"/>
          <a:srcRect t="12531" b="12531"/>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2889" r="2889"/>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对环境质量改善作用评估</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环保税的征收可以促使企业减少污染物排放，从而降低对环境的危害。</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企业为了降低环保税负担，会积极寻求绿色技术创新，提高资源利用效率。</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随着污染物排放的减少和绿色技术的推广，环境质量会得到逐步改善。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https://d.book118.com/748017034071006032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2024-09-10T01:47:01.012</cp:lastPrinted>
  <dcterms:created xsi:type="dcterms:W3CDTF">2024-09-09T17:47:01Z</dcterms:created>
  <dcterms:modified xsi:type="dcterms:W3CDTF">2024-09-09T17:47:03Z</dcterms:modified>
</cp:coreProperties>
</file>