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09589-A196-459A-AFC0-ADAC5552B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C8176-5B67-42B1-9B91-D4590F795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0AF3F-C5EA-4CB1-9D70-04B976F36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8D1EA-ACDE-4FFD-8AEE-388239D79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19D8ED-DC09-4E43-9C98-D00F6ED3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293FC-8546-4567-956E-BEE51F20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8F8DE-0BB2-41C9-8DA8-36CFCA001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D0327-3429-4F11-BB17-20FDF8D8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12001-BFF9-43E5-A36B-4F6CCE753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33370-9590-46D5-90B9-243B0AB02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C4B81-60C7-4253-BDF2-AEB23FFE3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7106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医院抗菌药物管理制度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抗菌药物使用规范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抗菌药物管理制度的执行与监督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4" r="237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41" r="238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抗菌药物的不合理使用不仅会影响治疗效果，还可能引发不良反应和增加医疗费用。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随着医疗技术的进步，抗菌药物在临床治疗中发挥着越来越重要的作用，但同时也带来了抗菌药物滥用和耐药性的问题。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规范医务人员的用药行为，减少抗菌药物的不必要使用和滥用。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提高医疗质量和安全，保障患者的合法权益。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666" r="866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确保抗菌药物的合理使用，提高治疗效果，降低不良反应和耐药性的发生。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抗菌药物管理制度概述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根据药物的性质、用途和抗菌谱，将抗菌药物分为一线、二线和特殊使用三类。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根据患者的病情、药物的适应症和抗菌谱，合理选用各类抗菌药物，遵循安全、有效、经济的原则。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抗菌药物的分类与使用原则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规定只有具备相应资质的医师才能开具抗菌药物处方。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处方权管理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药师对医师开具的抗菌药物处方进行审核，确保用药合理。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对使用抗菌药物的患者进行用药跟踪，及时调整治疗方案。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https://d.book118.com/748017106113006046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2024-09-27T16:39:42.536</cp:lastPrinted>
  <dcterms:created xsi:type="dcterms:W3CDTF">2024-09-27T08:39:42Z</dcterms:created>
  <dcterms:modified xsi:type="dcterms:W3CDTF">2024-09-27T08:39:44Z</dcterms:modified>
</cp:coreProperties>
</file>