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479A5-6B77-4447-A0CA-9EFDC73BA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561DE-12BF-4A3C-8DF3-5B3ACCD3E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CE789-5440-47B3-94B7-ABB3390FD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3CE04-86EC-49F7-9C42-A0CE7F20B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9FD07-AC91-4EB1-B2C0-845E1573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111E4-7806-4F8A-B012-0C4EBA1F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88233-006F-4F62-ACD1-9C62BD954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4C0CD-3D28-446C-B650-5C92FB7E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82D5C-35D8-4C07-B379-D9AF70C8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80D65-C022-435D-BC52-DE99FC30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5B4DE-DF0C-4444-8A98-AF85C63B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7117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农商银行退休述职报告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14" r="319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914" r="259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随着金融市场的不断变化和竞争的加剧，农商银行面临着诸多挑战，需要不断提升自身的管理水平和业务能力。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农商银行作为地方性金融机构，在支持地方经济发展、服务中小企业和城乡居民方面发挥着重要作用。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1" r="42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通过对农商银行退休员工的述职报告进行总结和分析，可以全面了解员工的工作表现和业绩，为银行的人力资源管理提供依据。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通过总结和分析退休员工的经验和教训，可以为银行未来的发展提供有益的借鉴和参考，促进银行的可持续发展。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银行业务发展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通过制定和实施有效的营销策略，存款总额增长了20%，满足了客户多样化的储蓄需求。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贷款业务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优化贷款流程，简化审批手续，推出多款特色贷款产品，贷款总额增长了15%。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中间业务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积极开拓中间业务，推出理财、基金、保险等多元化产品，中间业务收入增长了30%。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建立完善的信贷风险评估体系，实施严格的贷前调查和贷后管理，信贷不良率下降了5%。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加强内部控制，规范员工操作流程，有效降低操作风险事件的发生率。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运用金融工具对冲市场风险，确保银行资产安全。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对服务流程进行全面梳理和优化，提高客户满意度。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定期开展客户回访活动，了解客户需求，提供个性化服务方案。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建立完善的投诉处理机制，及时解决客户问题，提升客户忠诚度。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制定员工培训计划，提升员工专业素质和服务水平。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52" r="305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倡导积极向上的团队文化，增强团队凝聚力和执行力。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建立科学的激励机制，激发员工工作积极性和创新精神。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存款业务增长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在过去的一年中，存款总额增长了10%，其中个人存款增长了15%，企业存款增长了8%。这一成果得益于我们不断优化服务，提升客户体验，以及积极开展市场拓展活动。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贷款业务优化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贷款审批流程得到改进，审批时间缩短了30%。同时，不良贷款率下降了1个百分点，资产质量得到进一步提升。这得益于我们严格的风险控制措施和客户信用评估体系的完善。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中间业务创新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推出了多款理财产品，中间业务收入增长了20%。这些产品满足了客户多样化的投资需求，提高了客户黏性。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业务指标完成情况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建立了更为完善的风险管理制度和操作规程，强化了内部审计和监督机制。通过这些措施，有效降低了操作风险和信用风险。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升级了风险预警系统，实现了风险的实时监测和预警。通过这一系统，我们能够及时发现和处置潜在风险，确保业务运行的稳健。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风险控制成果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风险预警系统升级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风险管理制度完善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通过培训和激励机制，提高了客户服务人员的专业素质和服务水平。同时，优化了网点布局和服务流程，为客户提供了更加便捷、高效的服务体验。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客户反馈机制建立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建立了客户反馈机制，通过定期调查和沟通，及时了解客户需求和意见。针对客户反馈的问题，积极采取改进措施，提升了客户满意度。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https://d.book118.com/748017117054006030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2024-09-06T19:03:12.556</cp:lastPrinted>
  <dcterms:created xsi:type="dcterms:W3CDTF">2024-09-06T11:03:12Z</dcterms:created>
  <dcterms:modified xsi:type="dcterms:W3CDTF">2024-09-06T11:03:14Z</dcterms:modified>
</cp:coreProperties>
</file>