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6D9FDA-A2A2-4495-94E5-AF5005D8A9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837C5A-D75D-47DD-A7E6-B9862D62C6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E9817F-4247-4F51-B981-7EA6D9F8B1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3106B6-1059-4720-A028-B04BEF0741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AEFF3B-81C0-4F6C-A1B5-F53E640F7B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DBEBA7-BE79-4F1E-B91B-993DB1E640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AB2F8D-EFCB-4CF2-9CCD-21EC9D02BF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93BAC9-B356-45BF-B8D3-8859BAD309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76DFE7-10AA-4FBF-B8CC-17F073DC52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B076EE-8C18-40ED-8ADD-8A8097BCA2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B30EFC-89D1-4995-A191-5CD1827277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01712305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山茶油项目商业计划书</a:t>
            </a:r>
          </a:p>
        </p:txBody>
      </p:sp>
      <p:sp>
        <p:nvSpPr>
          <p:cNvPr id="3" name="AutoShape 3"/>
          <p:cNvSpPr/>
          <p:nvPr/>
        </p:nvSpPr>
        <p:spPr>
          <a:xfrm>
            <a:off x="3491789" y="4425696"/>
            <a:ext cx="2875241" cy="536520"/>
          </a:xfrm>
          <a:prstGeom prst="rect">
            <a:avLst/>
          </a:prstGeom>
          <a:noFill/>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alpha val="100000"/>
                  </a:schemeClr>
                </a:solidFill>
                <a:latin typeface="Microsoft Yahei"/>
                <a:ea typeface="Microsoft Yahei"/>
                <a:cs typeface="Microsoft Yahei"/>
              </a:rPr>
              <a:t>汇报人：XX</a:t>
            </a:r>
            <a:endParaRPr lang="en-US" sz="1100"/>
          </a:p>
        </p:txBody>
      </p:sp>
      <p:sp>
        <p:nvSpPr>
          <p:cNvPr id="4" name="AutoShape 4"/>
          <p:cNvSpPr/>
          <p:nvPr/>
        </p:nvSpPr>
        <p:spPr>
          <a:xfrm>
            <a:off x="5820461" y="4425696"/>
            <a:ext cx="2820047" cy="536520"/>
          </a:xfrm>
          <a:prstGeom prst="rect">
            <a:avLst/>
          </a:prstGeom>
          <a:noFill/>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alpha val="100000"/>
                  </a:schemeClr>
                </a:solidFill>
                <a:latin typeface="Microsoft Yahei"/>
                <a:ea typeface="Microsoft Yahei"/>
                <a:cs typeface="Microsoft Yahei"/>
              </a:rPr>
              <a:t>XX-01-17</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项目背景与市场分析</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产品研发与生产技术方案</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品牌建设与营销推广策略部署</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组织架构与人力资源配置方案</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财务预测与投资回报分析</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合作意向表达与寻求支持</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项目背景与市场分析</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产业规模与增长</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山茶油产业近年来呈现出快速增长的态势，市场规模不断扩大，产量和销量逐年攀升。</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产业链结构</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山茶油产业链包括山茶果种植、山茶果收购、加工生产、品牌销售等多个环节，目前产业链整合度逐渐提高。</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随着消费者对健康饮食的关注度不断提高，山茶油作为一种高品质、健康、绿色的食用油，其市场需求将持续增长。同时，山茶油产业的技术创新、品牌建设和市场拓展将成为未来发展的重要趋势。</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山茶油产业现状及发展趋势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本项目将目标市场定位为中高端消费群体，注重品质生活和健康饮食的人群。</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目标市场定位</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消费者对山茶油的需求主要表现为对高品质、健康、绿色食用油的追求，以及对产品口感、包装、品牌等方面的要求。</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消费者需求分析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目标市场定位与消费者需求分析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目前市场上主要的山茶油品牌包括金龙鱼、福临门、鲁花等，这些品牌在市场上具有较高的知名度和市场份额。</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主要竞争对手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竞争对手的优势主要在于品牌知名度高、市场份额大、销售渠道完善等；而劣势则在于产品品质参差不齐、创新能力不足等。本项目将通过提供高品质、创新的产品和服务，与竞争对手形成差异化竞争。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竞争对手优劣势分析</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竞争对手概况及优劣势分析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市场机会</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消费者对健康饮食的关注度不断提高，高品质、健康、绿色的食用油市场需求将持续增长，为山茶油产业提供了广阔的市场空间。同时，国家政策的支持和产业技术的不断创新也为山茶油产业的发展提供了有力保障。</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市场挑战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山茶油产业面临着原材料供应不稳定、市场价格波动大、品牌竞争激烈等挑战。此外，消费者对山茶油的认知度和接受度有待提高，需要加强品牌宣传和市场推广。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市场机会与挑战识别</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产品研发与生产技术方案</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773" b="107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选用高品质的山茶籽作为原料，确保产品纯天然、无污染，从源头保障产品质量。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与信誉良好的供应商建立长期合作关系，确保原料稳定供应，同时定期对供应商进行评估和审计，确保原料质量始终符合标准。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原料选择与采购策略制定</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采购策略</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优质原料选择</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生产工艺流程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采用先进的冷榨技术，确保山茶油中的营养成分不被破坏，同时优化生产流程，提高生产效率。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设备升级与改造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引进先进的生产设备，提高生产自动化程度，减少人工干预，降低生产成本。</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98" r="2899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生产工艺流程设计优化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质量控制体系建设及认证情况</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质量控制体系</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建立完善的质量控制体系，包括原料检验、生产过程监控、成品检验等环节，确保产品质量始终如一。</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认证情况</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积极申请ISO9001质量管理体系认证、ISO22000食品安全管理体系认证等国内外权威认证，提升产品品质和信誉度。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组建专业的研发团队，不断深入研究山茶油的提取技术和应用领域，提升产品技术含量和附加值。</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研发团队建设</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产学研合作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知识产权保护</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积极与高校、科研机构开展产学研合作，共同研发新技术、新产品，推动山茶油产业的创新发展。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加强知识产权保护意识，申请相关专利和商标，保护企业的核心技术和品牌形象。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创新能力提升举措</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品牌建设与营销推广策略部署</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高端、健康、纯天然的山茶油品牌，强调产品的品质和健康价值。</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品牌定位</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采用简洁、大气的设计风格，突出山茶油的天然、纯净特点，营造高端品牌形象。</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品牌形象设计</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综合运用广告、公关、社交媒体等多种传播手段，提高品牌知名度和美誉度。</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传播途径选择</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品牌形象塑造及传播途径选择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利用电商平台（如天猫、京东等）和自建官方网站进行在线销售，同时开展社交媒体营销，提高品牌曝光度和用户粘性。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线上渠道</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与大型超市、绿色食品专卖店合作，通过批发进入实体零售市场，同时定期举办品鉴会、展销会等活动，吸引消费者关注和购买。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线下渠道</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线上线下渠道拓展规划</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与优质山茶油生产商建立长期合作关系，确保产品品质和稳定供应。</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供应商合作</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与电商平台、实体零售商等建立合作关系，拓展产品销售渠道。</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销售渠道合作</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与广告公司、公关公司等合作，进行品牌宣传和推广。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品牌推广合作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合作伙伴关系建立和维护</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https://d.book118.com/748017123050006030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2024-09-06T17:53:36.898</cp:lastPrinted>
  <dcterms:created xsi:type="dcterms:W3CDTF">2024-09-06T09:53:36Z</dcterms:created>
  <dcterms:modified xsi:type="dcterms:W3CDTF">2024-09-06T09:53:39Z</dcterms:modified>
</cp:coreProperties>
</file>