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4FED5-7247-43AE-8BF7-5CE72C01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AC815-A1F9-4453-8C22-9E7CD6E24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CC91F-3324-41E5-9DF0-18157E29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9F813-A060-4B10-A7AD-3296CB13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0E5A3-D0B7-4C89-8ECE-7E4C971D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B99D3-6278-4F4E-943F-3F3E720E1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D8C4A-B0EB-47E7-BFCD-5B760AFE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A25BB-642B-4EE6-888B-EB9FC991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4D10A-F880-4395-8ADE-30F73BF7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13D33-9463-4D2D-AFC2-AF5B7942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F022-6510-47D8-AC52-985A1D3E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7127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基础工程中的桥梁施工安全问题研究</a:t>
            </a:r>
            <a:endParaRPr lang="en-US" sz="49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桥梁施工安全概述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桥梁施工现场安全管理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桥梁施工过程安全控制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桥梁施工结构安全分析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桥梁施工设备安全管理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8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桥梁施工安全概述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-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桥梁施工往往需要在高空进行，如桥墩、桥面等部位的施工，高空作业存在较大的安全风险。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高空作业多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桥梁施工通常涉及多个阶段，包括基础施工、主体结构施工、桥面铺装等，每个阶段都有不同的安全风险。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施工周期长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桥梁结构复杂，施工技术要求高，不合理的施工方案或技术缺陷可能导致安全事故。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施工技术复杂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桥梁施工安全事故往往造成人员伤亡和财产损失，对施工进度和社会影响巨大。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安全事故后果严重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桥梁施工特点及安全重要性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国内案例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近年来，我国发生多起桥梁施工安全事故，如湖南凤凰沱江大桥坍塌、广东阳山县杜步大桥支架坍塌等，这些事故造成了严重的人员伤亡和财产损失。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国外案例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国外也有类似的安全事故，如美国明尼苏达州的一座桥梁在施工中坍塌，造成多人死亡和受伤。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这些事故的原因主要包括设计缺陷、施工质量问题、管理不善等。从事故中应吸取教训，加强桥梁施工安全管理，防范类似事故的发生。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国内外桥梁施工安全事故案例分析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-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桥梁施工安全法规与标准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国家法规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我国制定了《安全生产法》、《建设工程安全生产管理条例》等法律法规，对桥梁施工安全提出了明确要求。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行业标准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交通运输部发布的《公路桥涵施工技术规范》等标准是桥梁施工安全的重要依据。此外，还有地方性的标准和规范。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企业规章制度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施工企业应建立健全安全生产规章制度和操作规程，明确各级管理人员和操作人员的安全职责。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桥梁施工现场安全管理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安全防护设施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在桥梁施工的关键部位和危险区域设置安全防护设施，如安全网、安全栏杆等，防止施工人员坠落或受伤。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消防器材配备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在施工现场合理配备消防器材，确保一旦发生火灾等紧急情况，能够迅速进行灭火和救援。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安全警示标志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在桥梁施工现场的显眼位置设置安全警示标志，提醒施工人员注意安全。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施工现场安全布局与设施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定期开展安全意识教育，提高施工人员的安全意识和自我保护能力。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安全意识教育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安全操作规程培训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紧急救援演练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对施工人员进行安全操作规程培训，确保他们熟悉并掌握正确的施工方法和安全操作要求。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定期组织紧急救援演练，提高施工人员在紧急情况下的自救和互救能力。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施工人员安全教育与培训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安全事故报告与处理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建立安全事故报告和处理机制，一旦发生安全事故，能够迅速报告并进行妥善处理，防止事故扩大和蔓延。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定期检查制度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建立定期安全检查制度，对施工现场进行全面、细致的安全检查，及时发现并消除安全隐患。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隐患排查与整改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对检查中发现的安全隐患进行及时排查和整改，确保施工现场的安全生产。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施工现场安全检查与隐患排查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桥梁施工过程安全控制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根据桥梁类型、地质条件、施工期限等因素，选择合理的施工方法，如悬臂施工、顶推施工、转体施工等。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-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施工方法选择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制定详细的施工工艺流程，明确各工序的操作规范和安全要求，确保施工过程的有序进行。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施工工艺流程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针对桥梁施工中的关键工艺，如大模板施工、高墩施工、深基坑施工等，制定专项安全控制措施，确保施工安全。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关键工艺控制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施工方法与工艺安全要求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制定全面的安全监测方案，明确监测项目、监测频率、监测方法等，确保对施工过程的安全状况进行实时跟踪。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安全监测方案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对监测数据进行及时分析，发现异常情况及时预警，为采取应对措施提供依据。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监测数据分析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建立有效的预警机制，根据监测数据和安全风险等级，及时发布预警信息，提醒相关人员采取防范措施。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预警机制建立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施工过程安全监测与预警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https://d.book118.com/748017127016006032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2024-09-09T09:25:32.717</cp:lastPrinted>
  <dcterms:created xsi:type="dcterms:W3CDTF">2024-09-09T01:25:32Z</dcterms:created>
  <dcterms:modified xsi:type="dcterms:W3CDTF">2024-09-09T01:25:34Z</dcterms:modified>
</cp:coreProperties>
</file>