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5EBC9B-9CC1-4EA5-BF65-4FC2C1AA2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C331B5-5E77-43F3-9FA8-F3C9F2222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4F2DC-62D5-453B-8216-E668A5FFE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04CA09-01EF-4EDC-801B-C7F29C35F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1DE0AA-8C96-4AF4-8916-C000B1FF1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AEF542-E13C-4009-8E05-F908DBBB3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FAB23D-F443-4D8A-8C8B-7D2945E1A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C13E3B-97B4-417E-9FBE-944F8FD57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FAF8C1-B56C-48D4-9B8C-F3D0AAD18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C25F5-66D1-4F8C-BC11-B6E542653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FC3057-6724-4D97-B350-78328EE71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02012704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定稿邓稼先优秀公开课课件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邓稼先的生平简介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邓稼先的科学成就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邓稼先的精神品质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邓稼先的历史地位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邓稼先的启示与思考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邓稼先的生平简介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邓稼先出生于安徽省怀宁县，是著名的科学家邓以蛰之子。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出生背景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学术启蒙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留学经历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365" r="936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在父亲的引导下，邓稼先自幼对科学产生了浓厚兴趣，并接受了良好的学术启蒙。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邓稼先曾赴美国留学，在普渡大学学习物理，获得博士学位。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早年经历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邓稼先在核物理领域做出了卓越的贡献，特别是在原子弹和氢弹的理论设计方面。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核物理研究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他发表了多篇学术论文，为我国核物理学的发展做出了重要贡献。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学术论文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邓稼先的学术成果在国际上得到了广泛的认可，为我国在国际科学界赢得了荣誉。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国际认可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学术成就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15" b="281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906" b="990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社会贡献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国家建设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邓稼先在国家建设中发挥了重要作用，为我国的国防建设和科技发展做出了杰出的贡献。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人才培养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他不仅在科研领域取得了丰硕成果，还致力于培养年轻一代的科技人才。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国际合作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邓稼先积极参与国际科技合作与交流，推动我国与其他国家的科技合作与交流。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邓稼先的科学成就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邓稼先在核物理领域做出了卓越的理论贡献，他提出了许多重要的理论模型，为后续的核物理研究奠定了基础。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核物理理论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邓稼先不仅在理论上有所建树，还亲自参与了多项核物理实验，通过实验验证了自己的理论，并推动了核物理的发展。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实验研究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核物理研究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在原子弹的研制过程中，邓稼先带领团队攻克了多项关键技术难题，为我国第一颗原子弹的成功爆炸做出了巨大贡献。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在研制过程中，邓稼先非常注重安全防护，确保了整个研制过程的安全可靠，避免了事故的发生。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原子弹研制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关键技术突破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技术突破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在氢弹的研制过程中，邓稼先同样发挥了关键作用，带领团队攻克了多项技术难题，使我国在短时间内拥有了氢弹。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我国氢弹的成功研制在国际上产生了重大影响，提高了我国的国际地位和威慑力。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氢弹研制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学术论文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邓稼先发表了多篇学术论文，为我国的核物理、原子能等领域的发展提供了重要的理论支持。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人才培养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邓稼先非常注重人才培养，他培养了一大批优秀的核物理、原子能领域的科研人才，为我国科技事业的发展做出了巨大贡献。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其他科学贡献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邓稼先的精神品质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https://d.book118.com/748020127042006025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2024-09-01T21:18:13.730</cp:lastPrinted>
  <dcterms:created xsi:type="dcterms:W3CDTF">2024-09-01T13:18:13Z</dcterms:created>
  <dcterms:modified xsi:type="dcterms:W3CDTF">2024-09-01T13:18:15Z</dcterms:modified>
</cp:coreProperties>
</file>