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081B3-DE5E-4512-9C5D-3D2BE4BCA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F2089-3AB0-481B-859E-AE5A919A8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36AE2-EAC5-493E-8077-FDCF14F7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1D9EA-8E5B-48AB-AB80-844E7867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A4C2A9-7A4A-42D1-B79C-F7981425A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F46FF-6004-4654-A5CB-9EFD4F9A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53614-93D5-4C6F-B19D-2A23FBBF8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FAF96-FB76-45A2-83B4-6D0B61E5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8E059-830E-487C-9A0C-8B3360997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517E2-626D-4C66-8B51-694DE4EA3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5E5A5-8B92-443C-8CF4-EE3EF6091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20137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放疗简介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放疗期间的症状管理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放疗是利用放射线治疗肿瘤的一种方法，通过破坏肿瘤细胞的DNA，达到抑制肿瘤生长或杀死肿瘤细胞的目的。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控制肿瘤生长，延长患者生存期，提高生活质量。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放疗的过程和原理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放疗通常需要在医院进行，患者需要接受一系列的放射线治疗，每次治疗时间较短，治疗期间需要定期进行复查。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放射线通过穿透人体组织，对肿瘤细胞进行照射，肿瘤细胞对放射线敏感度较高，受到一定剂量的照射后，会失去增殖能力并逐渐凋亡。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07" b="60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放疗可能会引起恶心、呕吐、乏力、食欲不振等全身症状，以及局部皮肤损伤、口腔干燥、口腔溃疡等局部症状。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放疗期间，患者需要保持良好的心态，遵医嘱按时接受治疗，同时注意保护好照射部位的皮肤，避免阳光直射和热水烫洗。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放疗的副作用和注意事项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副作用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放疗期间，患者需要摄入足够的营养物质，包括蛋白质、维生素、矿物质等，以维持身体的正常功能。建议选择富含营养的食物，如新鲜蔬菜、水果、全谷类食物等。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放疗可能会引起口腔、食管等部位的炎症，因此应避免食用辛辣、过热、过硬等刺激性食物，以免加重炎症和不适。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放疗期间，患者应保持充足的水分摄入，以促进体内毒素的排出和预防脱水。建议每天饮用足够的水和其他无糖、低盐的饮料。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601" r="560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避免暴晒和冷热刺激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注意皮肤反应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放疗期间，患者应保持照射部位的皮肤清洁，避免感染和炎症。建议使用温和的肥皂和清水清洁皮肤，避免使用刺激性强的化学清洁剂。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放疗后的皮肤较为敏感，应避免长时间暴露在阳光下和过冷、过热的温度下，以免引起不适和损伤。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放疗期间，患者应密切关注照射部位的皮肤反应，如出现红肿、瘙痒、疼痛等症状，应及时向医生报告。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放疗期间，患者应保持积极的心态，树立战胜疾病的信心，不要过分焦虑和恐惧。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与家人和朋友保持联系，分享自己的感受和经历，寻求他们的支持和鼓励。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学习深呼吸、冥想等放松技巧，有助于缓解紧张和焦虑，提高心理舒适度。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寻求社会支持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学习放松技巧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250" r="10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放疗期间，患者应根据医生的建议合理安排活动与休息时间，避免过度疲劳和缺乏休息。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合理安排活动与休息时间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在身体状况允许的情况下，进行适当的运动有助于提高身体免疫力和缓解压力。建议选择散步、瑜伽等低强度运动方式。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保持规律的睡眠时间和良好的睡眠质量，有助于身体恢复和心理健康。建议创造安静、舒适的睡眠环境，避免睡前过度兴奋和饮用刺激性饮料。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保持良好的睡眠习惯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https://d.book118.com/748020137013006044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2024-09-23T22:46:23.315</cp:lastPrinted>
  <dcterms:created xsi:type="dcterms:W3CDTF">2024-09-23T14:46:23Z</dcterms:created>
  <dcterms:modified xsi:type="dcterms:W3CDTF">2024-09-23T14:46:25Z</dcterms:modified>
</cp:coreProperties>
</file>