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2276D4-A05A-4635-9145-75EF0410C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9C06F-01CB-4553-9716-FF7698BE7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F11CF1-DCF4-4014-8BB1-77FF4B7B7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A187D8-F940-4B6D-A7D0-F71470891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3C07CF-5494-4CCB-8436-04A9A0955D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F86FB3-91A2-4738-941D-F9AE8CFFEE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5B6A78-737B-41E3-82E0-472D1E08D9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659912-0462-456C-8492-1977DC070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F465E2-2ABD-48FD-B689-532612F26B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C9C64-C9CF-4862-AAAA-0A531A489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5C9535-DAF4-4080-8153-E1ABE2E70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2014101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市政工程施工工艺：城市规划与建设的核心要素</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市政工程施工工艺流程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城市规划与建设中的核心要素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市政工程施工工艺在城市规划与建设中的应用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市政工程施工工艺的创新与发展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市政工程施工工艺是指城市基础设施和公共设施建设过程中所采用的一系列施工技术和方法的总称。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市政工程施工工艺是城市规划与建设中的核心要素，它决定了城市基础设施和公共设施的建设质量、安全性和使用寿命，对于城市的可持续发展和居民的生活质量具有重要意义。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市政工程施工工艺的定义与重要性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城市规划与建设的基本概念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城市规划</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是指对城市的空间布局、功能分区、交通组织、环境建设等方面进行的前瞻性、科学性和合理性的规划和设计，旨在实现城市的经济、社会和环境可持续发展。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城市建设</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是指根据城市规划的要求，对城市基础设施和公共设施进行建设和改造的过程，包括道路、桥梁、给排水、燃气、电力、通讯、绿化等多个方面。</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市政工程施工工艺流程</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50" r="2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施工前的准备工作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施工组织设计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根据工程规模、特点等因素，制定详细的施工组织设计方案，包括施工进度、资源配置、安全管理等内容。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现场勘查与测量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对施工现场进行实地勘察，了解地形、地貌、地下管线等情况，并进行必要的测量工作，为施工提供准确的数据支持。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施工材料与设备准备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根据施工需要，提前采购、租赁或调配所需的施工材料和设备，确保施工顺利进行。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839" r="2483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根据设计要求，进行土方开挖、回填、压实等作业，确保土方工程的质量和安全。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土方工程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根据设计要求，进行基础结构的施工，包括桩基、地基处理、混凝土浇筑等作业，确保基础工程的稳定性和安全性。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基础工程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根据设计要求，进行主体结构的施工，包括钢结构、钢筋混凝土结构等，确保主体结构的强度和稳定性。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主体结构施工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采用现代化的监控和检测技术，对施工过程进行实时监测和记录，及时发现和解决施工中的问题，确保施工质量。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施工监控与检测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施工过程中的技术与管理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0" r="107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39" r="303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按照相关标准和规范，对施工完成的工程进行全面的质量检测，确保工程符合设计要求和使用安全。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质量检测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组织相关单位和专家对工程进行验收，对验收过程中发现的问题进行整改和完善，确保工程顺利通过验收并交付使用。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工程验收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施工后的质量检测与验收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城市规划与建设中的核心要素</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根据城市发展需求和土地资源条件，合理规划城市空间布局，包括居住区、商业区、工业区等功能区划。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明确各功能区的定位和发展方向，合理配置资源，提高城市整体运行效率。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城市空间布局与功能分区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功能分区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空间布局</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构建完善的交通网络体系，包括道路、桥梁、轨道交通等，提高城市交通通行能力和效率。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交通设计</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注重交通细节设计，如交通标志、标线、信号灯等，确保交通安全和顺畅。</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交通网络规划</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城市交通规划与设计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加强城市环境治理和生态修复，降低污染排放，保护城市自然景观和人文资源。</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合理利用城市绿地、水域等生态资源，构建生态走廊和绿色基础设施，提升城市生态环境品质。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环境保护</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生态保护</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城市环境与生态保护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公用设施</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建设完善的公共服务设施，如学校、医院、文化中心等，满足市民基本生活需求。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基础设施建设</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加强城市供水、供电、通信等基础设施建设，提高城市基础设施承载能力和服务水平。</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城市公共设施与基础设施建设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https://d.book118.com/748020141013006044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2024-09-23T22:46:23.327</cp:lastPrinted>
  <dcterms:created xsi:type="dcterms:W3CDTF">2024-09-23T14:46:23Z</dcterms:created>
  <dcterms:modified xsi:type="dcterms:W3CDTF">2024-09-23T14:46:25Z</dcterms:modified>
</cp:coreProperties>
</file>