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BF9A5B-F860-4764-928A-69B33F63E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BF9AD9-70CE-42F7-9B6D-75B58CA32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08253D-75D4-43BD-9BCB-85797238F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73954A-117B-47ED-A8BB-7110B6CDD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B1B9D6-7118-4410-93B6-8454E8CE7F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A5D763-08D2-455F-9140-C23003E2E3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D16A9D-A0CF-411D-81B0-DCF2DF25D5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E8482B-85B1-4811-9E85-53A389E109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D3542B-4D22-4E33-8CEE-83D7D18C2C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2DD807-D55D-4AD0-8152-D2B0E204E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788C1D-F32E-46DE-BF9E-A320F785C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2014301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放疗期间家庭护理</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放疗期间家庭护理的重要性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放疗期间家庭护理的要点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放疗期间家庭护理的注意事项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放疗期间家庭护理的实践案例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放疗期间家庭护理的重要性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240" b="272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家庭护理对患者的心理支持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减轻焦虑和抑郁情绪</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家庭成员的陪伴和关心可以帮助患者减轻放疗期间的焦虑和抑郁情绪，增强治疗信心。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提供情感支持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家庭成员可以给予患者情感上的支持和鼓励，让患者感到被理解和关爱，提高治疗的依从性。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协助应对不良反应</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家庭成员可以帮助患者应对放疗引起的不良反应，如恶心、呕吐、乏力等，提供必要的照顾和支持。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协助日常生活的照顾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家庭成员可以帮助患者完成日常生活中的一些活动，如洗澡、穿衣、进食等，减轻患者的负担。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监督服药和检查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家庭成员可以监督患者按时服药，并提醒患者按时接受医生建议的检查，确保治疗的顺利进行。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提供营养支持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家庭成员可以协助患者制定健康的饮食计划，保证营养的摄入，增强患者的体质和免疫力。</a:t>
            </a:r>
          </a:p>
        </p:txBody>
      </p:sp>
      <p:pic>
        <p:nvPicPr>
          <p:cNvPr id="10" name="Picture 10"/>
          <p:cNvPicPr>
            <a:picLocks noChangeAspect="1"/>
          </p:cNvPicPr>
          <p:nvPr/>
        </p:nvPicPr>
        <p:blipFill>
          <a:blip r:embed="rId2"/>
          <a:srcRect l="7292" r="72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家庭护理对患者的生理支持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家庭成员的关心和照顾可以帮助患者更好地康复，缩短康复时间。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促进患者的康复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3542" b="3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000" r="3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预防并发症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家庭护理可以帮助患者更好地管理病情，提高生活质量，使患者能够更好地融入社会生活。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家庭护理可以帮助患者预防一些放疗后的并发症，如感染、压疮等，降低并发症的发生率。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家庭护理对患者的康复作用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放疗期间家庭护理的要点</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提供营养丰富、易于消化的食物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放疗期间，患者的身体状况较为虚弱，需要提供营养丰富、易于消化的食物，如高蛋白、高维生素、低脂肪的食物。同时，要注意避免刺激性食物和饮料，如辛辣、酸甜、冷热等。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给予患者关爱、支持和鼓励</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放疗期间，患者可能会感到焦虑、恐惧等负面情绪，家庭成员应给予关爱、支持和鼓励，帮助患者树立信心，积极配合治疗。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保持患者皮肤清洁、干燥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放疗期间，患者的皮肤可能会出现放射性皮炎，家庭成员应保持患者皮肤清洁、干燥，避免使用刺激性强的清洁剂和护肤品。同时，要注意观察患者的皮肤状况，及时发现并处理异常情况。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https://d.book118.com/748020143013006044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2024-09-23T22:46:25.058</cp:lastPrinted>
  <dcterms:created xsi:type="dcterms:W3CDTF">2024-09-23T14:46:25Z</dcterms:created>
  <dcterms:modified xsi:type="dcterms:W3CDTF">2024-09-23T14:46:27Z</dcterms:modified>
</cp:coreProperties>
</file>