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59213-C134-4A25-9232-D37EDD334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BEB74-772F-4098-A814-9430358C9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5ECDC-B33F-4864-A63D-89C362099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18EF9-4A30-4528-B47E-B71B0292E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6027A3-28E9-48E6-BEA3-BD3A635E4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225F05-2930-4259-913E-567274141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E5DD9C-E647-4CDC-820D-D6F173387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8ACC3-B9F9-4D1E-A8AB-829974D67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C1772-8884-40EC-A763-6BDDDE7BA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97712-A94D-4FCC-AD08-C2DD0E420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10B53-7ED0-4E9F-AA4C-93E0D27DE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22124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产妇发热的护理查房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产妇发热的基本知识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产妇发热的护理措施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产妇发热的预防与控制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产妇发热的案例分析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产妇发热的基本知识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产妇发热是指产妇在产褥期出现体温升高，超过正常范围的现象。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根据发热的原因，可以分为感染性发热和非感染性发热。感染性发热主要由细菌、病毒等微生物感染引起；非感染性发热则由过敏、内分泌失调等原因导致。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产妇发热的原因多种多样，其中最常见的是产褥感染，即产后的子宫内膜炎和子宫肌炎等感染。此外，乳腺炎、泌尿系统感染、上呼吸道感染等也是常见原因。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产妇发热时通常会出现寒战、头痛、肌肉酸痛、食欲不振等症状。部分产妇还可能出现乳腺胀痛、尿频尿急等症状。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50" r="287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26" r="306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产妇发热可能导致身体虚弱、恢复期延长，增加产后出血和感染的风险。长期高热还可能影响产妇的心理健康。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对产妇的影响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产妇发热可能对乳汁的质和量产生影响，从而影响婴儿的生长发育。此外，产妇发热可能增加婴儿感染的风险。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对婴儿的影响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对母婴的影响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产妇发热的护理措施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使用冰袋或冷毛巾敷于额头、颈部、腋窝等部位，可有效降低体温。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酒精擦浴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调节室温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用酒精擦拭额头、颈部、腋窝、四肢等部位，通过酒精的挥发带走热量。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保持室内温度适宜，避免过热或过冷，不利于产妇降温。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物理降温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产妇发热时应遵医嘱用药，不可自行盲目使用退烧药。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用药后应密切观察产妇的反应，如出现过敏、恶心、呕吐等不良反应，应及时处理。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用药时应避免与其他药物同时使用，以免发生药物冲突。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避免药物冲突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476" b="74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162" b="231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安慰与鼓励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给予产妇安慰和鼓励，缓解其紧张、焦虑的情绪。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解答疑问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耐心解答产妇及家属的疑问，消除其顾虑。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为产妇提供心理支持，帮助其度过发热期。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清淡易消化饮食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选择清淡易消化的食物，如稀饭、面条等，避免油腻、辛辣食物。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高热量、高蛋白饮食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适当增加热量和蛋白质的摄入，以满足产妇的身体需求。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保持充足水分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发热时产妇容易出汗，应保证充足的水分摄入，以预防脱水。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https://d.book118.com/748022124041006031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2024-09-08T03:07:05.525</cp:lastPrinted>
  <dcterms:created xsi:type="dcterms:W3CDTF">2024-09-07T19:07:05Z</dcterms:created>
  <dcterms:modified xsi:type="dcterms:W3CDTF">2024-09-07T19:07:07Z</dcterms:modified>
</cp:coreProperties>
</file>