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55945DD-51EA-41DD-B430-5AEBF5202A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469C2-7AEA-44D8-8DEA-F89AE0C0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1AB3F-2E3C-4A54-988F-8AC17817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5C1D2-B4C4-4B45-BDBF-D5FB703AF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4BF4-56FF-4687-8250-78E6BD2D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BE181-D51C-4D0F-9D1D-EAC4D97B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E0DD2D-BB49-4D7E-89EA-D8A1CFEA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A33FF-8B74-43B3-AF1C-CC0292147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FDCCE-A348-4DF2-BA23-92CEAC2F3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CF865-E569-4ABA-BD94-FC47B650C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10E85-BA2D-42CC-8A37-65176245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9ED48-89B5-4EC0-A308-5FF7D70A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5E8E7C2-B589-4FCE-987B-E6B834A8B5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E58D7F-5ED8-4407-81E7-37096A36749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240651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135432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如何进行简单的身体保养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185680" y="262800"/>
            <a:ext cx="2906640" cy="188892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829800" y="224028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饮食保养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运动保养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睡眠保养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心态保养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仿宋"/>
                <a:ea typeface="仿宋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为什么身体保养很重要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身体是我们赖以生存的根本。良好的身体健康可以提高生活质量，预防疾病，延长寿命。保持身体健康是我们追求幸福生活的重要基础。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身体保养的基本原则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营养均衡，多吃蔬菜水果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合理饮食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保持身体活动，增强体能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适量运动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每天保持</a:t>
            </a: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7-8</a:t>
            </a: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小时睡眠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充足睡眠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保持乐观心态，避免压力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积极心态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身体保养的好处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身体保养不仅可以减轻压力、提高免疫力，还可以减缓衰老、提高工作和生活效率。保持良好的身体状态是为了更好地生活和工作。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设定明确目标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明确想要达成的健康目标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量化目标，有时间限定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制定具体计划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制定饮食、运动、睡眠计划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列出每天的保养任务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不断总结改进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每周总结保养情况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根据效果调整保养计划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如何制定身体保养计划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分析自身情况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了解身体状况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查找不足之处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身体保养的好处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避免焦虑、焦躁的情绪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减轻压力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抵抗外界病菌入侵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提高免疫力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延缓皮肤老化，保持青春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减缓衰老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精力充沛，工作更有干劲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提高工作和生活效率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饮食保养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蔬果类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蔬菜富含维生素和矿物质，是身体健康不可或缺的部分。水果提供丰富的纤维和维生素，有助于促进消化和充实营养。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蛋白质类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蛋白质是身体重要的组成部分，对维持肌肉健康非常关键。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重要组成部分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合理摄入蛋白质可以维持肌肉健康，促进新陈代谢。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合理摄入建议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85435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脂肪类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健康脂肪有助于维持皮肤光泽和保持肌肤弹性。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维持皮肤光泽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脑科学研究表明，适量的脂肪摄入可以促进大脑功能和思维敏捷。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促进大脑功能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选择建议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选择复杂碳水化合物而非简单糖分，有助于保持血糖稳定和长效能量。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碳水化合物类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能源来源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碳水化合物是身体主要的能源来源，提供运动和生理功能所需的能量。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合理膳食结构是身体健康的基石，多样化摄入各类营养物质。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均衡饮食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根据身体状况和活动量，适时调整饮食结构和摄入量。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定期调整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食物多样化有助于摄取更多种类的营养物质，提供全方位支持。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多样选择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1314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1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2416320" y="201096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运动保养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有氧运动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有氧运动对心血管系统有益，可以帮助燃烧脂肪，提高心肺功能。持续进行有氧运动可以增强心血管健康，提高体能水平。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无氧运动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72072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提高身体力量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7207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增强肌肉力量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687528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仿宋"/>
                <a:ea typeface="仿宋"/>
              </a:rPr>
              <a:t>雕塑身材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687528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塑造身体线条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74796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促进新陈代谢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87612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提高基础代谢率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10002600" y="3912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10072800" y="25743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8162280" y="3600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仿宋"/>
                <a:ea typeface="仿宋"/>
              </a:rPr>
              <a:t>拉伸运动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9268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1" strike="noStrike" spc="148">
                <a:solidFill>
                  <a:schemeClr val="dk1"/>
                </a:solidFill>
                <a:latin typeface="仿宋"/>
                <a:ea typeface="仿宋"/>
              </a:rPr>
              <a:t>拉伸运动有助于保持肌肉柔软性，预防受伤，缓解肌肉酸痛。在运动前后进行适当的拉伸可以有效减少运动伤害，提高柔韧性。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360600" y="19062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两周进行至少两次无氧运动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360600" y="291960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增强肌肉力量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促进新陈代谢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55380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日常进行适量拉伸运动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553800" y="291600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保持肌肉柔软性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预防受伤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618480" y="1904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529920" y="291600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46476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运动的频率和时间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606600" y="19044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每周至少</a:t>
            </a: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150</a:t>
            </a: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分钟中等强度有氧运动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606600" y="291600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有助于心血管健康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提高体能水平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https://d.book118.com/748024065126006047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宋体</vt:lpstr>
      <vt:lpstr>Office Theme</vt:lpstr>
      <vt:lpstr>如何进行简单的身体保养</vt:lpstr>
      <vt:lpstr>目录</vt:lpstr>
      <vt:lpstr>第一章 简介</vt:lpstr>
      <vt:lpstr> </vt:lpstr>
      <vt:lpstr>身体保养的基本原则</vt:lpstr>
      <vt:lpstr> </vt:lpstr>
      <vt:lpstr>如何制定身体保养计划</vt:lpstr>
      <vt:lpstr>身体保养的好处</vt:lpstr>
      <vt:lpstr>第2章 饮食保养</vt:lpstr>
      <vt:lpstr> </vt:lpstr>
      <vt:lpstr>蛋白质类</vt:lpstr>
      <vt:lpstr>脂肪类</vt:lpstr>
      <vt:lpstr>碳水化合物类</vt:lpstr>
      <vt:lpstr>总结</vt:lpstr>
      <vt:lpstr>第3章 运动保养</vt:lpstr>
      <vt:lpstr> </vt:lpstr>
      <vt:lpstr>无氧运动</vt:lpstr>
      <vt:lpstr> </vt:lpstr>
      <vt:lpstr>运动的频率和时间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2024-09-29T07:05:41.417</cp:lastPrinted>
  <dcterms:created xsi:type="dcterms:W3CDTF">2024-09-28T23:05:41Z</dcterms:created>
  <dcterms:modified xsi:type="dcterms:W3CDTF">2024-09-28T23:05:43Z</dcterms:modified>
</cp:coreProperties>
</file>