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E1BC6-D0F3-44C8-838B-C525FB7B0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E8BF5-09F0-4480-95EA-AC593591D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22EEA-7169-435B-9638-B8B934905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7B1F97-6DE8-48E3-A351-5B72F7DBC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98746C-30F5-47CE-8FBD-CC8DB052A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EA45E8-D6AC-498E-811C-F6D5447FE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959636-1731-40BB-BF06-D04D7704F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5398A-A13B-45FF-9D85-E439427C8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F5735E-274F-48DB-836B-E2A12D8CA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5E6D7-6E4C-4DB8-A9DC-96208275D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6C342-7DA3-400C-8782-FDD8D78CA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2606507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护理质量安全与风险管理的团队合作与领导力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护理质量安全与风险管理概述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团队合作在护理质量安全与风险管理中的实践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领导力在护理质量安全与风险管理中的体现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护理质量安全与风险管理中团队合作与领导力的挑战与对策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477" b="5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398" b="43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提升护理质量和安全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通过团队合作和领导力的发展，促进护理服务的专业化和标准化，提高护理质量和安全水平。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应对风险挑战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分析护理工作中存在的风险和挑战，提出针对性的管理策略，保障患者和医护人员的安全。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推动护理事业发展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通过团队合作和领导力的提升，增强护理队伍的凝聚力和创造力，推动护理事业的可持续发展。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评估当前护理团队的合作现状，包括沟通、协作、信任等方面，为后续改进提供参考。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团队合作现状分析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风险管理策略探讨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领导力提升举措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针对护理工作中存在的风险和问题，探讨有效的风险管理策略，提高风险防范和应对能力。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分析护理领导者在团队合作和风险管理中的作用，提出领导力提升的具体措施和建议。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护理质量安全与风险管理概述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护理质量安全是指在护理服务过程中，通过采取一系列措施，确保患者安全、提高护理质量，并最大限度地降低医疗差错和不良事件的发生率。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护理质量安全是医疗质量的重要组成部分，直接关系到患者的生命安全和健康。提高护理质量安全水平，有助于减少医疗事故和纠纷，提升医院整体声誉和患者满意度。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风险管理在护理中的应用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通过对护理服务过程中可能出现的风险进行识别，包括患者安全、感染控制、用药安全等方面。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根据风险评估结果，采取相应的风险应对措施，如制定和完善护理操作规范、加强患者安全教育等。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对识别出的风险进行评估，确定其发生的可能性和危害程度，为后续的风险应对措施提供依据。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定期对护理服务过程中的风险进行监控，及时发现并处理潜在的风险，确保患者安全。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建立高效的护理团队，通过团队成员间的相互协作和沟通，共同应对护理服务过程中的挑战和问题，提高护理质量和患者安全。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优秀的领导者能够引导团队成员积极参与护理工作，激发团队凝聚力和创造力，共同为提高护理质量安全水平而努力。同时，领导者还能为团队提供必要的支持和资源，促进团队的发展和成长。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团队合作与领导力在保障护理质量安全中的作用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团队合作在护理质量安全与风险管理中的实践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建立信任与尊重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营造开放、包容、互信的氛围，鼓励团队成员积极表达意见和建议，尊重并重视每个人的贡献。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有效沟通与协作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定期召开团队会议，分享信息、交流经验，协调资源，解决工作中遇到的问题，确保团队高效运转。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明确团队目标与角色定位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确立共同的目标和愿景，明确各成员在团队中的职责和角色，促进团队协同工作。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708" r="9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建立高效协作的护理团队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开展沟通技巧、团队协作等方面的培训和教育，提高团队成员的沟通水平和协作意识。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组织丰富多彩的团队建设活动，增强团队凝聚力和向心力，促进成员之间的相互了解和信任。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打破部门壁垒，鼓励不同部门之间的护理人员相互合作，共同应对护理质量安全与风险管理中的挑战。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鼓励跨部门合作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提升团队成员沟通与协作能力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https://d.book118.com/748026065076006031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2024-09-08T14:07:21.101</cp:lastPrinted>
  <dcterms:created xsi:type="dcterms:W3CDTF">2024-09-08T06:07:21Z</dcterms:created>
  <dcterms:modified xsi:type="dcterms:W3CDTF">2024-09-08T06:07:23Z</dcterms:modified>
</cp:coreProperties>
</file>