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665C26-A0AC-4216-BEB6-1774013BE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C1465F-FA21-4C0A-87F9-8101ADEA3F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762460-39B0-41C4-8789-F8DE5B761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0BFBD4-4B2D-42BF-82B7-E87C2C7B82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C9AD72-FEAE-42EA-A506-5C7E6C8DE4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8D9C47-9E77-499F-8FEB-F46F5FA0AE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20D291-EB32-4C46-8EB8-2F8EFAAB30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2313FF-DB0B-48AC-AD38-1DBA308D79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8E28E2-22F0-4EDC-85CA-F64C77E772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598FD2-7EE2-403D-BF07-3DC6C4A55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18F94C-5281-4A46-92BA-2E7C6CFA80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2701512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卓越工程师背景下的机制专业人才培养模式与教学实践</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575" b="1">
              <a:solidFill>
                <a:srgbClr val="000000">
                  <a:alpha val="100000"/>
                </a:srgbClr>
              </a:solidFill>
              <a:latin typeface="Microsoft Yahei"/>
              <a:ea typeface="Microsoft Yahei"/>
              <a:cs typeface="Microsoft Yahei"/>
            </a:endParaRP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卓越工程师背景下的机制专业人才培养模式</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机制专业教学实践的探索与创新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校企合作在机制专业人才培养中的作用与实践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机制专业人才培养质量与评价体系的建立与完善</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机制专业是工程领域的重要分支，涉及机械设计、制造、控制等多个方面，对于国家经济发展和产业转型升级具有重要意义。</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探讨卓越工程师背景下的机制专业人才培养模式与教学实践，有助于提高人才培养质量，推动工程教育改革，服务国家发展战略。</a:t>
            </a:r>
          </a:p>
        </p:txBody>
      </p:sp>
      <p:cxnSp>
        <p:nvCxnSpPr>
          <p:cNvPr id="12" name="Connector 12"/>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卓越工程师教育培养计划是我国高等教育改革发展的重要举措，旨在培养创新能力强、适应经济社会发展需要的高质量工程技术人才。</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819" r="1481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近年来，我国工程教育改革不断深入，卓越工程师教育培养计划等政策的实施推动了高校对工程人才培养模式的探索与实践。机制专业作为工程领域的重要分支，其人才培养模式也在不断创新和完善。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工程教育历史悠久，对于工程人才的培养模式和教学实践有着丰富的经验和成果。例如，美国、德国等国家在工程教育中注重实践能力和创新创业精神的培养，采用项目式学习、校企合作等方式提高人才培养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本研究旨在探讨卓越工程师背景下的机制专业人才培养模式与教学实践，分析当前存在的问题和挑战，提出针对性的解决方案和发展建议。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可以深入了解卓越工程师背景下机制专业人才培养的现状和趋势，为高校和相关教育部门提供有益的参考和借鉴。同时，本研究还可以促进工程教育改革和机制专业人才培养质量的提升，为国家经济发展和产业转型升级提供有力的人才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卓越工程师背景下的机制专业人才培养模式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他们不仅具备扎实的专业基础知识，还掌握先进的工程技术和方法，能够解决复杂工程问题。</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卓越工程师还应具备团队协作精神、良好的职业道德和社会责任感。</a:t>
            </a:r>
          </a:p>
        </p:txBody>
      </p:sp>
      <p:pic>
        <p:nvPicPr>
          <p:cNvPr id="7" name="Picture 7"/>
          <p:cNvPicPr>
            <a:picLocks noChangeAspect="1"/>
          </p:cNvPicPr>
          <p:nvPr/>
        </p:nvPicPr>
        <p:blipFill>
          <a:blip r:embed="rId2"/>
          <a:srcRect t="10704" b="1070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493" r="449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668" b="866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卓越工程师是指具有创新意识、实践能力、国际视野和跨学科背景的高素质工程技术人才。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卓越工程师的内涵与特点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8472" b="847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机制专业的培养目标是培养德、智、体、美全面发展，掌握机械设计制造及其自动化专业基础理论和基本技能，具有创新精神和实践能力的高素质工程技术人才。</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养要求包括掌握数学、物理等自然科学基础知识，掌握机械设计、制造、自动化等方面的基本理论和基本知识，具备机械设计、制造、自动化等方面的基本能力，了解机械设计制造及其自动化的前沿技术和发展趋势。</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机制专业的培养目标与要求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人才培养模式的构建与实践</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构建以工程实践为背景、以工程技术为主线、以工程能力为核心的人才培养模式。</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加强实践教学环节，提高学生的实践能力和创新能力，鼓励学生参加各种科技竞赛和实践活动。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推进产学研合作教育，加强校企合作，提高学生的工程实践能力和就业竞争力。</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加强国际化教育，引进国际先进教育理念和教育资源，提高学生的国际视野和跨文化交流能力。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机制专业教学实践的探索与创新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精选核心课程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围绕机制专业核心知识点，优化课程体系，突出主干课程，确保学生掌握扎实的专业基础。</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强化实践教学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增加实验、课程设计等实践性教学环节的比重，让学生在实践中巩固理论知识，提高动手能力。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跨学科融合</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鼓励学生选修跨学科课程，拓宽知识面，培养复合型人才。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教学内容的优化与整合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线上线下混合式教学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利用现代信息技术手段，开展线上线下混合式教学，提高教学效果和学生学习效率。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案例教学法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引入工程案例，让学生在分析、解决问题的过程中加深对理论知识的理解。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项目驱动法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以实际项目为载体，引导学生主动参与、团队协作，提高解决问题的能力。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教学方法的改革与创新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https://d.book118.com/748027015127006043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2024-09-23T14:35:59.047</cp:lastPrinted>
  <dcterms:created xsi:type="dcterms:W3CDTF">2024-09-23T06:35:59Z</dcterms:created>
  <dcterms:modified xsi:type="dcterms:W3CDTF">2024-09-23T06:36:01Z</dcterms:modified>
</cp:coreProperties>
</file>