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11599-4498-4563-97B4-6857DD4D5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48F58-10EE-4B93-ADB0-166BCCB4F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99551-25A6-4F8E-8B1C-3ED62C26F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ABB63-6C8E-4BD0-B502-47B69C4CB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10B1B5-7480-4DA5-AC66-14FAB1924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24ED8C-3C9B-466C-9EE3-976D22822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3AE7D8-EC46-4D64-AF65-7F1F473DA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191D1-6013-4E9F-BAC7-D36790C95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E7F15-94EA-4969-91CC-CFB4AAB36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009E7-313C-425F-A4EA-F21EF0C0A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474C5-61FA-468C-A019-F5417DD35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30012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驾校行业员工试用期培训手册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驾校行业概述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员工试用期制度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驾校员工职责与素质要求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驾校员工专业技能培训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驾校员工服务意识与沟通技巧培训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驾校员工团队协作与执行力提升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驾校行业概述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20世纪80年代，随着改革开放和汽车逐渐进入家庭，驾校行业开始起步。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规范发展阶段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90年代至2000年初，随着汽车保有量快速增长，驾校数量和学员人数也大幅增加。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近年来，随着交通法规的完善和监管力度的加强，驾校行业逐渐走向规范化。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驾校行业的发展历程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目前，中国驾校市场规模庞大，每年新增学员数量稳定。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驾校行业竞争激烈，包括价格、服务、教学质量等多方面的竞争。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未来，随着科技的发展和政策的推动，智能化、个性化教学将成为趋势。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驾校行业的现状及趋势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驾校行业政策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近年来，国家出台了一系列政策，推动驾校行业规范化、高质量发展，如加强教练员培训、提高教学质量等。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《道路交通安全法》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规定了驾驶机动车应当依法取得机动车驾驶证，明确了驾校的培训责任和义务。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《机动车驾驶证申领和使用规定》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详细规定了机动车驾驶证的申领条件、考试内容和标准等。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驾校行业的法律法规及政策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员工试用期制度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32" r="285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05" r="318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试用期是指新员工在正式成为公司正式员工之前，由公司安排的一段时间，用于双方相互了解、适应和评估。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试用期的目的是确保新员工能够适应公司文化、工作环境和岗位要求，同时也是公司评估新员工是否适合该岗位的过程。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试用期的定义及目的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98" r="51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根据《劳动合同法》规定，试用期时长不得超过6个月。具体时长根据公司与员工协商确定，并在劳动合同中明确。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试用期内，员工的薪资待遇及相关福利按照公司规定执行。一般情况下，试用期薪资不低于同岗位正式员工的80%。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试用期的时长及待遇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试用期待遇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试用期时长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试用期考核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试用期内，公司将对新员工的工作表现、能力、态度等方面进行考核。考核内容包括但不限于工作业绩、团队协作、沟通能力等。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转正标准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新员工在试用期内表现优秀，达到公司规定的转正标准，即可在试用期满后正式成为公司正式员工。转正标准包括但不限于工作业绩达标、无严重违纪行为等。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试用期的考核及转正标准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驾校员工职责与素质要求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素质要求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专业技能：具备扎实的驾驶技能和丰富的教学经验，能够针对不同学员制定个性化的教学计划。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责任心：对学员负责，关注学员学习进度，及时调整教学方法和策略，确保学员安全。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沟通能力：善于与学员沟通，了解学员需求，及时解答学员疑问，确保教学质量。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职责：负责教授学员驾驶技能，确保学员掌握交通法规和安全驾驶知识，提高学员的驾驶技能水平。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驾校教练职责及素质要求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驾校管理人员职责及素质要求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组织能力：能够制定合理的教学计划和管理制度，确保驾校教学工作有序进行。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素质要求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职责：负责驾校的日常管理工作，包括教学计划制定、教练和学员管理、场地和车辆维护等。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协调能力：善于协调各方资源，处理突发事件和纠纷，确保驾校运营顺畅。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责任心：对驾校的各项工作负责，关注细节，确保驾校的安全和教学质量。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销售技巧：具备一定的销售技巧和市场开拓能力，能够吸引潜在学员报名。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素质要求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职责：负责驾校的招生工作，包括宣传、咨询、报名等。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沟通能力：善于与人沟通，了解学员需求，提供准确的咨询和解答。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责任心：对招生工作负责，关注市场动态和学员反馈，及时调整招生策略。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驾校招生人员职责及素质要求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驾校员工专业技能培训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https://d.book118.com/748030012126006026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2024-09-04T08:05:04.923</cp:lastPrinted>
  <dcterms:created xsi:type="dcterms:W3CDTF">2024-09-04T00:05:04Z</dcterms:created>
  <dcterms:modified xsi:type="dcterms:W3CDTF">2024-09-04T00:05:07Z</dcterms:modified>
</cp:coreProperties>
</file>