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8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1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AD9AF-7DCF-453A-BA0B-EDAA34A23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83309-F217-4BB4-94E6-413E0E0A3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25649-A90E-43F6-A1A1-92677D86B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57148-FE44-4466-A5BA-8B91EECCE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5CE5B9-1894-4FC5-87AA-FC1015859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25CDC8-283C-416D-8E50-D86F7DBDE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485864-C2D4-4198-BFCD-5C35C7C74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FF66F-51DA-4B06-A3BE-3E742FFDF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97E0B-04D8-49AB-8639-FF49ED57C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28808-8E3F-4EA4-8418-7C324586A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4E1BD-984C-4553-9121-BADE74D1F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817" r:id="rId2"/>
    <p:sldLayoutId id="2147508818" r:id="rId3"/>
    <p:sldLayoutId id="2147508819" r:id="rId4"/>
    <p:sldLayoutId id="2147508820" r:id="rId5"/>
    <p:sldLayoutId id="2147508821" r:id="rId6"/>
    <p:sldLayoutId id="2147508822" r:id="rId7"/>
    <p:sldLayoutId id="2147508823" r:id="rId8"/>
    <p:sldLayoutId id="2147508824" r:id="rId9"/>
    <p:sldLayoutId id="2147508825" r:id="rId10"/>
    <p:sldLayoutId id="214750882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30044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《学写采访稿》PPT课件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采访稿写作概述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采访前的准备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采访技巧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采访稿的写作技巧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采访稿的注意事项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采访稿写作概述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采访稿的定义和作用</a:t>
            </a:r>
            <a:endParaRPr lang="zh-CN" altLang="en-US"/>
          </a:p>
        </p:txBody>
      </p:sp>
      <p:sp>
        <p:nvSpPr>
          <p:cNvPr id="1049050" name="对角圆角矩形 52"/>
          <p:cNvSpPr/>
          <p:nvPr>
            <p:custDataLst>
              <p:tags r:id="rId2"/>
            </p:custDataLst>
          </p:nvPr>
        </p:nvSpPr>
        <p:spPr>
          <a:xfrm>
            <a:off x="608400" y="2685832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53"/>
          <p:cNvSpPr/>
          <p:nvPr>
            <p:custDataLst>
              <p:tags r:id="rId3"/>
            </p:custDataLst>
          </p:nvPr>
        </p:nvSpPr>
        <p:spPr>
          <a:xfrm>
            <a:off x="608400" y="2517437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54"/>
          <p:cNvSpPr/>
          <p:nvPr>
            <p:custDataLst>
              <p:tags r:id="rId4"/>
            </p:custDataLst>
          </p:nvPr>
        </p:nvSpPr>
        <p:spPr>
          <a:xfrm>
            <a:off x="1287700" y="2518072"/>
            <a:ext cx="100470" cy="16745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56"/>
          <p:cNvSpPr txBox="1"/>
          <p:nvPr>
            <p:custDataLst>
              <p:tags r:id="rId5"/>
            </p:custDataLst>
          </p:nvPr>
        </p:nvSpPr>
        <p:spPr>
          <a:xfrm>
            <a:off x="1331546" y="2730949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采访稿的定义：采访稿是记者通过采访获取信息，整理成文字稿件的过程。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对角圆角矩形 5"/>
          <p:cNvSpPr/>
          <p:nvPr>
            <p:custDataLst>
              <p:tags r:id="rId6"/>
            </p:custDataLst>
          </p:nvPr>
        </p:nvSpPr>
        <p:spPr>
          <a:xfrm>
            <a:off x="608400" y="4299884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6"/>
          <p:cNvSpPr/>
          <p:nvPr>
            <p:custDataLst>
              <p:tags r:id="rId7"/>
            </p:custDataLst>
          </p:nvPr>
        </p:nvSpPr>
        <p:spPr>
          <a:xfrm>
            <a:off x="608400" y="4131489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7"/>
          <p:cNvSpPr/>
          <p:nvPr>
            <p:custDataLst>
              <p:tags r:id="rId8"/>
            </p:custDataLst>
          </p:nvPr>
        </p:nvSpPr>
        <p:spPr>
          <a:xfrm>
            <a:off x="1287700" y="4132760"/>
            <a:ext cx="100470" cy="16745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8"/>
          <p:cNvSpPr txBox="1"/>
          <p:nvPr>
            <p:custDataLst>
              <p:tags r:id="rId9"/>
            </p:custDataLst>
          </p:nvPr>
        </p:nvSpPr>
        <p:spPr>
          <a:xfrm>
            <a:off x="1331546" y="4353898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5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访稿的作用：采访稿是新闻报道的重要手段，通过采访获取第一手资料，为新闻报道提供真实、客观、全面的信息。同时，采访稿也是了解社会、了解人心的途径，对于促进社会进步、推动文化发展具有积极作用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采访稿的基本结构和特点</a:t>
            </a:r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标题：简明扼要，突出主题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2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采访对象：介绍被采访者的背景、经历和特点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8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采访时间、地点和方式：说明采访的时间、地点和方式，如面对面采访、电话采访等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4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采访内容：根据采访目的和主题，设计采访问题，并记录被采访者的回答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0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采访总结：对采访内容进行整理、分析和归纳，提炼出有价值的信息和观点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6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注意事项：在采访过程中需要注意的事项，如尊重被采访者、保持客观公正等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8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采访前的准备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确定采访目的和主题</a:t>
            </a:r>
            <a:endParaRPr lang="zh-CN" altLang="en-US"/>
          </a:p>
        </p:txBody>
      </p:sp>
      <p:sp>
        <p:nvSpPr>
          <p:cNvPr id="10492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明确采访目的：确定采访的目的和意义，以便更好地设计采访内容和问题。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选择采访主题：根据采访目的和采访对象的特点，选择合适的采访主题，以便更好地了解采访对象的情况和特点。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制定采访计划：根据采访目的和主题，制定详细的采访计划，包括采访时间、地点、方式、问题等。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7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准备采访工具：根据采访计划，准备必要的采访工具，如录音笔、相机等，以便更好地记录采访内容。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了解采访对象背景和特点</a:t>
            </a:r>
            <a:endParaRPr lang="zh-CN" altLang="en-US"/>
          </a:p>
        </p:txBody>
      </p:sp>
      <p:sp>
        <p:nvSpPr>
          <p:cNvPr id="10493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收集采访对象的基本信息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了解采访对象的职业、经历和成就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了解采访对象的性格、爱好和价值观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4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确定采访对象与主题的相关性和重要性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制定采访计划和提纲</a:t>
            </a:r>
            <a:endParaRPr lang="zh-CN" altLang="en-US"/>
          </a:p>
        </p:txBody>
      </p:sp>
      <p:sp>
        <p:nvSpPr>
          <p:cNvPr id="104939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确定采访目的和主题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了解采访对象背景和相关信息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制定采访提纲，包括问题、时间安排等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准备采访工具，如录音笔、笔记本等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5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采访技巧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提问技巧</a:t>
            </a:r>
            <a:endParaRPr lang="zh-CN" altLang="en-US"/>
          </a:p>
        </p:txBody>
      </p:sp>
      <p:sp>
        <p:nvSpPr>
          <p:cNvPr id="104953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3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提问方式：提问方式应该根据被采访者的性格、经历和话题等因素进行选择，以便更好地与被采访者建立联系。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倾听与回应：在采访过程中，需要认真倾听被采访者的回答，并及时给予回应和反馈，以便更好地引导采访过程。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明确采访目的：在采访前，需要明确采访的目的和主题，以便更好地引导采访过程。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设计问题：设计问题时需要考虑问题的针对性、启发性和可操作性，以便更好地引导被采访者表达自己的观点和想法。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倾听技巧</a:t>
            </a:r>
            <a:endParaRPr lang="zh-CN" altLang="en-US"/>
          </a:p>
        </p:txBody>
      </p:sp>
      <p:sp>
        <p:nvSpPr>
          <p:cNvPr id="104959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保持专注：全神贯注地倾听对方讲话，避免分心或打断对方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提问技巧：通过提问引导对方深入阐述观点，增加采访的深度和广度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记录细节：认真记录对方讲话中的重要细节，以便后续整理和分析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反馈与确认：及时给予对方反馈，确认自己的理解是否准确无误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https://d.book118.com/748030044134006023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《学写采访稿》PPT课件</vt:lpstr>
      <vt:lpstr>目录</vt:lpstr>
      <vt:lpstr>添加章节标题</vt:lpstr>
      <vt:lpstr>采访稿写作概述</vt:lpstr>
      <vt:lpstr>PowerPoint Presentation</vt:lpstr>
      <vt:lpstr>采访稿的定义和作用</vt:lpstr>
      <vt:lpstr>采访稿的基本结构和特点</vt:lpstr>
      <vt:lpstr>采访前的准备</vt:lpstr>
      <vt:lpstr>PowerPoint Presentation</vt:lpstr>
      <vt:lpstr>确定采访目的和主题</vt:lpstr>
      <vt:lpstr>了解采访对象背景和特点</vt:lpstr>
      <vt:lpstr>制定采访计划和提纲</vt:lpstr>
      <vt:lpstr>采访技巧</vt:lpstr>
      <vt:lpstr>PowerPoint Presentation</vt:lpstr>
      <vt:lpstr>提问技巧</vt:lpstr>
      <vt:lpstr>倾听技巧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2024-08-30T16:59:34.429</cp:lastPrinted>
  <dcterms:created xsi:type="dcterms:W3CDTF">2024-08-30T08:59:34Z</dcterms:created>
  <dcterms:modified xsi:type="dcterms:W3CDTF">2024-08-30T08:59:36Z</dcterms:modified>
</cp:coreProperties>
</file>